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5147" r:id="rId4"/>
    <p:sldMasterId id="2147495133" r:id="rId5"/>
    <p:sldMasterId id="2147495160" r:id="rId6"/>
    <p:sldMasterId id="2147495182" r:id="rId7"/>
  </p:sldMasterIdLst>
  <p:notesMasterIdLst>
    <p:notesMasterId r:id="rId22"/>
  </p:notesMasterIdLst>
  <p:handoutMasterIdLst>
    <p:handoutMasterId r:id="rId23"/>
  </p:handoutMasterIdLst>
  <p:sldIdLst>
    <p:sldId id="256" r:id="rId8"/>
    <p:sldId id="264" r:id="rId9"/>
    <p:sldId id="272" r:id="rId10"/>
    <p:sldId id="273" r:id="rId11"/>
    <p:sldId id="276" r:id="rId12"/>
    <p:sldId id="284" r:id="rId13"/>
    <p:sldId id="274" r:id="rId14"/>
    <p:sldId id="275" r:id="rId15"/>
    <p:sldId id="277" r:id="rId16"/>
    <p:sldId id="278" r:id="rId17"/>
    <p:sldId id="279" r:id="rId18"/>
    <p:sldId id="280" r:id="rId19"/>
    <p:sldId id="281" r:id="rId20"/>
    <p:sldId id="271" r:id="rId21"/>
  </p:sldIdLst>
  <p:sldSz cx="12193588" cy="6858000"/>
  <p:notesSz cx="6797675" cy="9926638"/>
  <p:defaultTextStyle>
    <a:defPPr>
      <a:defRPr lang="en-US"/>
    </a:defPPr>
    <a:lvl1pPr algn="l" defTabSz="609578"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609578" algn="l" defTabSz="609578"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219156" algn="l" defTabSz="609578"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828734" algn="l" defTabSz="609578"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2438311" algn="l" defTabSz="609578"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3047888" algn="l" defTabSz="609578" rtl="0" eaLnBrk="1" latinLnBrk="0" hangingPunct="1">
      <a:defRPr kern="1200">
        <a:solidFill>
          <a:schemeClr val="tx1"/>
        </a:solidFill>
        <a:latin typeface="Calibri" charset="0"/>
        <a:ea typeface="ＭＳ Ｐゴシック" charset="0"/>
        <a:cs typeface="ＭＳ Ｐゴシック" charset="0"/>
      </a:defRPr>
    </a:lvl6pPr>
    <a:lvl7pPr marL="3657467" algn="l" defTabSz="609578" rtl="0" eaLnBrk="1" latinLnBrk="0" hangingPunct="1">
      <a:defRPr kern="1200">
        <a:solidFill>
          <a:schemeClr val="tx1"/>
        </a:solidFill>
        <a:latin typeface="Calibri" charset="0"/>
        <a:ea typeface="ＭＳ Ｐゴシック" charset="0"/>
        <a:cs typeface="ＭＳ Ｐゴシック" charset="0"/>
      </a:defRPr>
    </a:lvl7pPr>
    <a:lvl8pPr marL="4267044" algn="l" defTabSz="609578" rtl="0" eaLnBrk="1" latinLnBrk="0" hangingPunct="1">
      <a:defRPr kern="1200">
        <a:solidFill>
          <a:schemeClr val="tx1"/>
        </a:solidFill>
        <a:latin typeface="Calibri" charset="0"/>
        <a:ea typeface="ＭＳ Ｐゴシック" charset="0"/>
        <a:cs typeface="ＭＳ Ｐゴシック" charset="0"/>
      </a:defRPr>
    </a:lvl8pPr>
    <a:lvl9pPr marL="4876622" algn="l" defTabSz="609578"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609" userDrawn="1">
          <p15:clr>
            <a:srgbClr val="A4A3A4"/>
          </p15:clr>
        </p15:guide>
        <p15:guide id="2" orient="horz" pos="727" userDrawn="1">
          <p15:clr>
            <a:srgbClr val="A4A3A4"/>
          </p15:clr>
        </p15:guide>
        <p15:guide id="3" pos="7197" userDrawn="1">
          <p15:clr>
            <a:srgbClr val="A4A3A4"/>
          </p15:clr>
        </p15:guide>
        <p15:guide id="4" pos="5632" userDrawn="1">
          <p15:clr>
            <a:srgbClr val="A4A3A4"/>
          </p15:clr>
        </p15:guide>
        <p15:guide id="5" pos="471" userDrawn="1">
          <p15:clr>
            <a:srgbClr val="A4A3A4"/>
          </p15:clr>
        </p15:guide>
        <p15:guide id="6" pos="2200" userDrawn="1">
          <p15:clr>
            <a:srgbClr val="A4A3A4"/>
          </p15:clr>
        </p15:guide>
        <p15:guide id="7" pos="3919" userDrawn="1">
          <p15:clr>
            <a:srgbClr val="A4A3A4"/>
          </p15:clr>
        </p15:guide>
        <p15:guide id="8" pos="5479" userDrawn="1">
          <p15:clr>
            <a:srgbClr val="A4A3A4"/>
          </p15:clr>
        </p15:guide>
        <p15:guide id="9" pos="2003" userDrawn="1">
          <p15:clr>
            <a:srgbClr val="A4A3A4"/>
          </p15:clr>
        </p15:guide>
        <p15:guide id="10" pos="3750" userDrawn="1">
          <p15:clr>
            <a:srgbClr val="A4A3A4"/>
          </p15:clr>
        </p15:guide>
      </p15:sldGuideLst>
    </p:ext>
    <p:ext uri="{2D200454-40CA-4A62-9FC3-DE9A4176ACB9}">
      <p15:notesGuideLst xmlns:p15="http://schemas.microsoft.com/office/powerpoint/2012/main">
        <p15:guide id="1" orient="horz" pos="3395" userDrawn="1">
          <p15:clr>
            <a:srgbClr val="A4A3A4"/>
          </p15:clr>
        </p15:guide>
        <p15:guide id="2" pos="2122" userDrawn="1">
          <p15:clr>
            <a:srgbClr val="A4A3A4"/>
          </p15:clr>
        </p15:guide>
        <p15:guide id="3" orient="horz" pos="2324" userDrawn="1">
          <p15:clr>
            <a:srgbClr val="A4A3A4"/>
          </p15:clr>
        </p15:guide>
        <p15:guide id="4" pos="309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orchero" initials="acr" lastIdx="1" clrIdx="0"/>
  <p:cmAuthor id="2" name="Lluis Surroca Dausà" initials="LSD" lastIdx="4" clrIdx="1">
    <p:extLst>
      <p:ext uri="{19B8F6BF-5375-455C-9EA6-DF929625EA0E}">
        <p15:presenceInfo xmlns:p15="http://schemas.microsoft.com/office/powerpoint/2012/main" userId="S-1-5-21-484668038-1027480104-1941523286-3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2483"/>
    <a:srgbClr val="2E5C9F"/>
    <a:srgbClr val="AD5696"/>
    <a:srgbClr val="3291B9"/>
    <a:srgbClr val="572979"/>
    <a:srgbClr val="FFFFFF"/>
    <a:srgbClr val="00CC66"/>
    <a:srgbClr val="BB308A"/>
    <a:srgbClr val="6B6B6B"/>
    <a:srgbClr val="562A79"/>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DBEE43-55C7-45A0-966D-1E22B7F599B2}" v="70" dt="2025-11-17T08:31:39.97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9" autoAdjust="0"/>
    <p:restoredTop sz="95336" autoAdjust="0"/>
  </p:normalViewPr>
  <p:slideViewPr>
    <p:cSldViewPr snapToGrid="0">
      <p:cViewPr varScale="1">
        <p:scale>
          <a:sx n="89" d="100"/>
          <a:sy n="89" d="100"/>
        </p:scale>
        <p:origin x="158" y="53"/>
      </p:cViewPr>
      <p:guideLst>
        <p:guide orient="horz" pos="3609"/>
        <p:guide orient="horz" pos="727"/>
        <p:guide pos="7197"/>
        <p:guide pos="5632"/>
        <p:guide pos="471"/>
        <p:guide pos="2200"/>
        <p:guide pos="3919"/>
        <p:guide pos="5479"/>
        <p:guide pos="2003"/>
        <p:guide pos="375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44674"/>
    </p:cViewPr>
  </p:sorterViewPr>
  <p:notesViewPr>
    <p:cSldViewPr snapToGrid="0">
      <p:cViewPr>
        <p:scale>
          <a:sx n="1" d="2"/>
          <a:sy n="1" d="2"/>
        </p:scale>
        <p:origin x="0" y="0"/>
      </p:cViewPr>
      <p:guideLst>
        <p:guide orient="horz" pos="3395"/>
        <p:guide pos="2122"/>
        <p:guide orient="horz" pos="2324"/>
        <p:guide pos="30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0"/>
            <a:ext cx="4263705" cy="36897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s-ES"/>
          </a:p>
        </p:txBody>
      </p:sp>
      <p:sp>
        <p:nvSpPr>
          <p:cNvPr id="3" name="Marcador de fecha 2"/>
          <p:cNvSpPr>
            <a:spLocks noGrp="1"/>
          </p:cNvSpPr>
          <p:nvPr>
            <p:ph type="dt" sz="quarter" idx="1"/>
          </p:nvPr>
        </p:nvSpPr>
        <p:spPr>
          <a:xfrm>
            <a:off x="5573340" y="0"/>
            <a:ext cx="4263705" cy="368975"/>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F3F5EFA-CA07-AB4F-9D7E-72AF10F9B03D}" type="datetime1">
              <a:rPr lang="ca-ES"/>
              <a:pPr>
                <a:defRPr/>
              </a:pPr>
              <a:t>17/11/2025</a:t>
            </a:fld>
            <a:endParaRPr lang="es-ES"/>
          </a:p>
        </p:txBody>
      </p:sp>
      <p:sp>
        <p:nvSpPr>
          <p:cNvPr id="4" name="Marcador de pie de página 3"/>
          <p:cNvSpPr>
            <a:spLocks noGrp="1"/>
          </p:cNvSpPr>
          <p:nvPr>
            <p:ph type="ftr" sz="quarter" idx="2"/>
          </p:nvPr>
        </p:nvSpPr>
        <p:spPr>
          <a:xfrm>
            <a:off x="2" y="7009234"/>
            <a:ext cx="4263705" cy="36897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s-ES"/>
          </a:p>
        </p:txBody>
      </p:sp>
      <p:sp>
        <p:nvSpPr>
          <p:cNvPr id="5" name="Marcador de número de diapositiva 4"/>
          <p:cNvSpPr>
            <a:spLocks noGrp="1"/>
          </p:cNvSpPr>
          <p:nvPr>
            <p:ph type="sldNum" sz="quarter" idx="3"/>
          </p:nvPr>
        </p:nvSpPr>
        <p:spPr>
          <a:xfrm>
            <a:off x="5573340" y="7009234"/>
            <a:ext cx="4263705" cy="36897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DD2D2034-E681-D542-99BB-E619A1727313}" type="slidenum">
              <a:rPr lang="es-ES"/>
              <a:pPr>
                <a:defRPr/>
              </a:pPr>
              <a:t>‹Nº›</a:t>
            </a:fld>
            <a:endParaRPr lang="es-ES"/>
          </a:p>
        </p:txBody>
      </p:sp>
    </p:spTree>
    <p:extLst>
      <p:ext uri="{BB962C8B-B14F-4D97-AF65-F5344CB8AC3E}">
        <p14:creationId xmlns:p14="http://schemas.microsoft.com/office/powerpoint/2010/main" val="247521804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0"/>
            <a:ext cx="4263705" cy="36897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s-ES"/>
          </a:p>
        </p:txBody>
      </p:sp>
      <p:sp>
        <p:nvSpPr>
          <p:cNvPr id="3" name="Marcador de fecha 2"/>
          <p:cNvSpPr>
            <a:spLocks noGrp="1"/>
          </p:cNvSpPr>
          <p:nvPr>
            <p:ph type="dt" idx="1"/>
          </p:nvPr>
        </p:nvSpPr>
        <p:spPr>
          <a:xfrm>
            <a:off x="5573340" y="0"/>
            <a:ext cx="4263705" cy="368975"/>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729A4E-990A-FB40-8D78-A9339C90A3B3}" type="datetime1">
              <a:rPr lang="ca-ES"/>
              <a:pPr>
                <a:defRPr/>
              </a:pPr>
              <a:t>17/11/2025</a:t>
            </a:fld>
            <a:endParaRPr lang="es-ES"/>
          </a:p>
        </p:txBody>
      </p:sp>
      <p:sp>
        <p:nvSpPr>
          <p:cNvPr id="4" name="Marcador de imagen de diapositiva 3"/>
          <p:cNvSpPr>
            <a:spLocks noGrp="1" noRot="1" noChangeAspect="1"/>
          </p:cNvSpPr>
          <p:nvPr>
            <p:ph type="sldImg" idx="2"/>
          </p:nvPr>
        </p:nvSpPr>
        <p:spPr>
          <a:xfrm>
            <a:off x="2459038" y="552450"/>
            <a:ext cx="4921250" cy="27686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p:cNvSpPr>
            <a:spLocks noGrp="1"/>
          </p:cNvSpPr>
          <p:nvPr>
            <p:ph type="body" sz="quarter" idx="3"/>
          </p:nvPr>
        </p:nvSpPr>
        <p:spPr>
          <a:xfrm>
            <a:off x="983933" y="3505258"/>
            <a:ext cx="7871456" cy="3320771"/>
          </a:xfrm>
          <a:prstGeom prst="rect">
            <a:avLst/>
          </a:prstGeom>
        </p:spPr>
        <p:txBody>
          <a:bodyPr vert="horz" lIns="91440" tIns="45720" rIns="91440" bIns="45720" rtlCol="0"/>
          <a:lstStyle/>
          <a:p>
            <a:pPr lvl="0"/>
            <a:r>
              <a:rPr lang="es-ES_tradnl" noProof="0"/>
              <a:t>Haga clic para modificar el estilo de texto del patrón</a:t>
            </a:r>
          </a:p>
          <a:p>
            <a:pPr lvl="1"/>
            <a:r>
              <a:rPr lang="es-ES_tradnl" noProof="0"/>
              <a:t>Segundo nivel</a:t>
            </a:r>
          </a:p>
          <a:p>
            <a:pPr lvl="2"/>
            <a:r>
              <a:rPr lang="es-ES_tradnl" noProof="0"/>
              <a:t>Tercer nivel</a:t>
            </a:r>
          </a:p>
          <a:p>
            <a:pPr lvl="3"/>
            <a:r>
              <a:rPr lang="es-ES_tradnl" noProof="0"/>
              <a:t>Cuarto nivel</a:t>
            </a:r>
          </a:p>
          <a:p>
            <a:pPr lvl="4"/>
            <a:r>
              <a:rPr lang="es-ES_tradnl" noProof="0"/>
              <a:t>Quinto nivel</a:t>
            </a:r>
            <a:endParaRPr lang="es-ES" noProof="0"/>
          </a:p>
        </p:txBody>
      </p:sp>
      <p:sp>
        <p:nvSpPr>
          <p:cNvPr id="6" name="Marcador de pie de página 5"/>
          <p:cNvSpPr>
            <a:spLocks noGrp="1"/>
          </p:cNvSpPr>
          <p:nvPr>
            <p:ph type="ftr" sz="quarter" idx="4"/>
          </p:nvPr>
        </p:nvSpPr>
        <p:spPr>
          <a:xfrm>
            <a:off x="2" y="7009234"/>
            <a:ext cx="4263705" cy="36897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s-ES"/>
          </a:p>
        </p:txBody>
      </p:sp>
      <p:sp>
        <p:nvSpPr>
          <p:cNvPr id="7" name="Marcador de número de diapositiva 6"/>
          <p:cNvSpPr>
            <a:spLocks noGrp="1"/>
          </p:cNvSpPr>
          <p:nvPr>
            <p:ph type="sldNum" sz="quarter" idx="5"/>
          </p:nvPr>
        </p:nvSpPr>
        <p:spPr>
          <a:xfrm>
            <a:off x="5573340" y="7009234"/>
            <a:ext cx="4263705" cy="36897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ABD643A1-E0D8-D246-9F92-BB8F5810D654}" type="slidenum">
              <a:rPr lang="es-ES"/>
              <a:pPr>
                <a:defRPr/>
              </a:pPr>
              <a:t>‹Nº›</a:t>
            </a:fld>
            <a:endParaRPr lang="es-ES"/>
          </a:p>
        </p:txBody>
      </p:sp>
    </p:spTree>
    <p:extLst>
      <p:ext uri="{BB962C8B-B14F-4D97-AF65-F5344CB8AC3E}">
        <p14:creationId xmlns:p14="http://schemas.microsoft.com/office/powerpoint/2010/main" val="2501509445"/>
      </p:ext>
    </p:extLst>
  </p:cSld>
  <p:clrMap bg1="lt1" tx1="dk1" bg2="lt2" tx2="dk2" accent1="accent1" accent2="accent2" accent3="accent3" accent4="accent4" accent5="accent5" accent6="accent6" hlink="hlink" folHlink="folHlink"/>
  <p:hf sldNum="0" hdr="0" ftr="0" dt="0"/>
  <p:notesStyle>
    <a:lvl1pPr algn="l" defTabSz="609578" rtl="0" eaLnBrk="0" fontAlgn="base" hangingPunct="0">
      <a:spcBef>
        <a:spcPct val="30000"/>
      </a:spcBef>
      <a:spcAft>
        <a:spcPct val="0"/>
      </a:spcAft>
      <a:defRPr sz="1600" kern="1200">
        <a:solidFill>
          <a:schemeClr val="tx1"/>
        </a:solidFill>
        <a:latin typeface="+mn-lt"/>
        <a:ea typeface="ＭＳ Ｐゴシック" charset="0"/>
        <a:cs typeface="ＭＳ Ｐゴシック" charset="0"/>
      </a:defRPr>
    </a:lvl1pPr>
    <a:lvl2pPr marL="609578" algn="l" defTabSz="609578" rtl="0" eaLnBrk="0" fontAlgn="base" hangingPunct="0">
      <a:spcBef>
        <a:spcPct val="30000"/>
      </a:spcBef>
      <a:spcAft>
        <a:spcPct val="0"/>
      </a:spcAft>
      <a:defRPr sz="1600" kern="1200">
        <a:solidFill>
          <a:schemeClr val="tx1"/>
        </a:solidFill>
        <a:latin typeface="+mn-lt"/>
        <a:ea typeface="ＭＳ Ｐゴシック" charset="0"/>
        <a:cs typeface="+mn-cs"/>
      </a:defRPr>
    </a:lvl2pPr>
    <a:lvl3pPr marL="1219156" algn="l" defTabSz="609578" rtl="0" eaLnBrk="0" fontAlgn="base" hangingPunct="0">
      <a:spcBef>
        <a:spcPct val="30000"/>
      </a:spcBef>
      <a:spcAft>
        <a:spcPct val="0"/>
      </a:spcAft>
      <a:defRPr sz="1600" kern="1200">
        <a:solidFill>
          <a:schemeClr val="tx1"/>
        </a:solidFill>
        <a:latin typeface="+mn-lt"/>
        <a:ea typeface="ＭＳ Ｐゴシック" charset="0"/>
        <a:cs typeface="+mn-cs"/>
      </a:defRPr>
    </a:lvl3pPr>
    <a:lvl4pPr marL="1828734" algn="l" defTabSz="609578" rtl="0" eaLnBrk="0" fontAlgn="base" hangingPunct="0">
      <a:spcBef>
        <a:spcPct val="30000"/>
      </a:spcBef>
      <a:spcAft>
        <a:spcPct val="0"/>
      </a:spcAft>
      <a:defRPr sz="1600" kern="1200">
        <a:solidFill>
          <a:schemeClr val="tx1"/>
        </a:solidFill>
        <a:latin typeface="+mn-lt"/>
        <a:ea typeface="ＭＳ Ｐゴシック" charset="0"/>
        <a:cs typeface="+mn-cs"/>
      </a:defRPr>
    </a:lvl4pPr>
    <a:lvl5pPr marL="2438311" algn="l" defTabSz="609578" rtl="0" eaLnBrk="0" fontAlgn="base" hangingPunct="0">
      <a:spcBef>
        <a:spcPct val="30000"/>
      </a:spcBef>
      <a:spcAft>
        <a:spcPct val="0"/>
      </a:spcAft>
      <a:defRPr sz="1600" kern="1200">
        <a:solidFill>
          <a:schemeClr val="tx1"/>
        </a:solidFill>
        <a:latin typeface="+mn-lt"/>
        <a:ea typeface="ＭＳ Ｐゴシック" charset="0"/>
        <a:cs typeface="+mn-cs"/>
      </a:defRPr>
    </a:lvl5pPr>
    <a:lvl6pPr marL="3047888" algn="l" defTabSz="609578" rtl="0" eaLnBrk="1" latinLnBrk="0" hangingPunct="1">
      <a:defRPr sz="1600" kern="1200">
        <a:solidFill>
          <a:schemeClr val="tx1"/>
        </a:solidFill>
        <a:latin typeface="+mn-lt"/>
        <a:ea typeface="+mn-ea"/>
        <a:cs typeface="+mn-cs"/>
      </a:defRPr>
    </a:lvl6pPr>
    <a:lvl7pPr marL="3657467" algn="l" defTabSz="609578" rtl="0" eaLnBrk="1" latinLnBrk="0" hangingPunct="1">
      <a:defRPr sz="1600" kern="1200">
        <a:solidFill>
          <a:schemeClr val="tx1"/>
        </a:solidFill>
        <a:latin typeface="+mn-lt"/>
        <a:ea typeface="+mn-ea"/>
        <a:cs typeface="+mn-cs"/>
      </a:defRPr>
    </a:lvl7pPr>
    <a:lvl8pPr marL="4267044" algn="l" defTabSz="609578" rtl="0" eaLnBrk="1" latinLnBrk="0" hangingPunct="1">
      <a:defRPr sz="1600" kern="1200">
        <a:solidFill>
          <a:schemeClr val="tx1"/>
        </a:solidFill>
        <a:latin typeface="+mn-lt"/>
        <a:ea typeface="+mn-ea"/>
        <a:cs typeface="+mn-cs"/>
      </a:defRPr>
    </a:lvl8pPr>
    <a:lvl9pPr marL="4876622" algn="l" defTabSz="609578"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8" name="Elipse 17">
            <a:extLst>
              <a:ext uri="{FF2B5EF4-FFF2-40B4-BE49-F238E27FC236}">
                <a16:creationId xmlns:a16="http://schemas.microsoft.com/office/drawing/2014/main" id="{92D071FA-3D79-8B23-48D6-FA9EF367A82C}"/>
              </a:ext>
            </a:extLst>
          </p:cNvPr>
          <p:cNvSpPr/>
          <p:nvPr userDrawn="1"/>
        </p:nvSpPr>
        <p:spPr>
          <a:xfrm>
            <a:off x="8738911" y="2836333"/>
            <a:ext cx="4919996" cy="4919996"/>
          </a:xfrm>
          <a:prstGeom prst="ellipse">
            <a:avLst/>
          </a:prstGeom>
          <a:noFill/>
          <a:ln w="762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ítulo 3">
            <a:extLst>
              <a:ext uri="{FF2B5EF4-FFF2-40B4-BE49-F238E27FC236}">
                <a16:creationId xmlns:a16="http://schemas.microsoft.com/office/drawing/2014/main" id="{D6B44FB3-F1E6-C5C4-1542-B997823BB48F}"/>
              </a:ext>
            </a:extLst>
          </p:cNvPr>
          <p:cNvSpPr>
            <a:spLocks noGrp="1"/>
          </p:cNvSpPr>
          <p:nvPr>
            <p:ph type="title" hasCustomPrompt="1"/>
          </p:nvPr>
        </p:nvSpPr>
        <p:spPr>
          <a:xfrm>
            <a:off x="994679" y="2548619"/>
            <a:ext cx="6155158" cy="1840501"/>
          </a:xfrm>
          <a:prstGeom prst="rect">
            <a:avLst/>
          </a:prstGeom>
        </p:spPr>
        <p:txBody>
          <a:bodyPr anchor="ctr"/>
          <a:lstStyle>
            <a:lvl1pPr algn="l">
              <a:defRPr sz="3600" b="1">
                <a:solidFill>
                  <a:schemeClr val="bg1"/>
                </a:solidFill>
                <a:latin typeface="Trebuchet MS" panose="020B0703020202090204" pitchFamily="34" charset="0"/>
              </a:defRPr>
            </a:lvl1pPr>
          </a:lstStyle>
          <a:p>
            <a:r>
              <a:rPr lang="ca-ES" noProof="0" dirty="0"/>
              <a:t>Document </a:t>
            </a:r>
            <a:r>
              <a:rPr lang="ca-ES" noProof="0" dirty="0" err="1"/>
              <a:t>title</a:t>
            </a:r>
            <a:r>
              <a:rPr lang="ca-ES" noProof="0" dirty="0"/>
              <a:t> </a:t>
            </a:r>
            <a:r>
              <a:rPr lang="ca-ES" noProof="0" dirty="0" err="1"/>
              <a:t>lorem</a:t>
            </a:r>
            <a:r>
              <a:rPr lang="ca-ES" noProof="0" dirty="0"/>
              <a:t> </a:t>
            </a:r>
            <a:r>
              <a:rPr lang="ca-ES" noProof="0" dirty="0" err="1"/>
              <a:t>ipsum</a:t>
            </a:r>
            <a:r>
              <a:rPr lang="ca-ES" noProof="0" dirty="0"/>
              <a:t> dolor sit </a:t>
            </a:r>
            <a:r>
              <a:rPr lang="ca-ES" noProof="0" dirty="0" err="1"/>
              <a:t>amet</a:t>
            </a:r>
            <a:r>
              <a:rPr lang="ca-ES" noProof="0" dirty="0"/>
              <a:t> </a:t>
            </a:r>
            <a:r>
              <a:rPr lang="ca-ES" noProof="0" dirty="0" err="1"/>
              <a:t>consectetur</a:t>
            </a:r>
            <a:endParaRPr lang="ca-ES" noProof="0" dirty="0"/>
          </a:p>
        </p:txBody>
      </p:sp>
      <p:pic>
        <p:nvPicPr>
          <p:cNvPr id="5" name="Imagen 4">
            <a:extLst>
              <a:ext uri="{FF2B5EF4-FFF2-40B4-BE49-F238E27FC236}">
                <a16:creationId xmlns:a16="http://schemas.microsoft.com/office/drawing/2014/main" id="{BD03C867-47A9-D447-EA27-2538665F248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8565" y="5651251"/>
            <a:ext cx="2355640" cy="580175"/>
          </a:xfrm>
          <a:prstGeom prst="rect">
            <a:avLst/>
          </a:prstGeom>
        </p:spPr>
      </p:pic>
      <p:sp>
        <p:nvSpPr>
          <p:cNvPr id="2" name="Marcador de contenido 2">
            <a:extLst>
              <a:ext uri="{FF2B5EF4-FFF2-40B4-BE49-F238E27FC236}">
                <a16:creationId xmlns:a16="http://schemas.microsoft.com/office/drawing/2014/main" id="{4ECC3C27-B2F4-7DB1-D97B-401F64FC11C8}"/>
              </a:ext>
            </a:extLst>
          </p:cNvPr>
          <p:cNvSpPr>
            <a:spLocks noGrp="1"/>
          </p:cNvSpPr>
          <p:nvPr>
            <p:ph idx="12" hasCustomPrompt="1"/>
          </p:nvPr>
        </p:nvSpPr>
        <p:spPr>
          <a:xfrm>
            <a:off x="994679" y="4556198"/>
            <a:ext cx="5032493" cy="830997"/>
          </a:xfrm>
          <a:prstGeom prst="rect">
            <a:avLst/>
          </a:prstGeom>
        </p:spPr>
        <p:txBody>
          <a:bodyPr wrap="square">
            <a:spAutoFit/>
          </a:bodyPr>
          <a:lstStyle>
            <a:lvl1pPr marL="0" marR="0" indent="0" algn="l"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sz="2400" b="0" i="0">
                <a:solidFill>
                  <a:schemeClr val="bg1"/>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dirty="0"/>
              <a:t>In in massa </a:t>
            </a:r>
            <a:r>
              <a:rPr lang="ca-ES" noProof="0" dirty="0" err="1"/>
              <a:t>rutrum</a:t>
            </a:r>
            <a:r>
              <a:rPr lang="ca-ES" noProof="0" dirty="0"/>
              <a:t>, porta </a:t>
            </a:r>
            <a:r>
              <a:rPr lang="ca-ES" noProof="0" dirty="0" err="1"/>
              <a:t>sapien</a:t>
            </a:r>
            <a:r>
              <a:rPr lang="ca-ES" noProof="0" dirty="0"/>
              <a:t> vel, </a:t>
            </a:r>
            <a:r>
              <a:rPr lang="ca-ES" noProof="0" dirty="0" err="1"/>
              <a:t>suscipit</a:t>
            </a:r>
            <a:r>
              <a:rPr lang="ca-ES" noProof="0" dirty="0"/>
              <a:t> </a:t>
            </a:r>
            <a:r>
              <a:rPr lang="ca-ES" noProof="0" dirty="0" err="1"/>
              <a:t>lectus</a:t>
            </a:r>
            <a:r>
              <a:rPr lang="ca-ES" noProof="0" dirty="0"/>
              <a:t>. </a:t>
            </a:r>
          </a:p>
        </p:txBody>
      </p:sp>
      <p:pic>
        <p:nvPicPr>
          <p:cNvPr id="4" name="Imatge 3" descr="Imatge que conté Font, text, Gràfics, logotip&#10;&#10;Pot ser que el contingut generat amb IA no sigui correcte.">
            <a:extLst>
              <a:ext uri="{FF2B5EF4-FFF2-40B4-BE49-F238E27FC236}">
                <a16:creationId xmlns:a16="http://schemas.microsoft.com/office/drawing/2014/main" id="{2D1E905C-C46C-E023-6406-24431CAB0B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2610" y="641537"/>
            <a:ext cx="5999413" cy="2399509"/>
          </a:xfrm>
          <a:prstGeom prst="rect">
            <a:avLst/>
          </a:prstGeom>
        </p:spPr>
      </p:pic>
    </p:spTree>
    <p:extLst>
      <p:ext uri="{BB962C8B-B14F-4D97-AF65-F5344CB8AC3E}">
        <p14:creationId xmlns:p14="http://schemas.microsoft.com/office/powerpoint/2010/main" val="458437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Patró fons lila">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39F60073-F1D2-2E48-4E15-CA2F882AF2DD}"/>
              </a:ext>
            </a:extLst>
          </p:cNvPr>
          <p:cNvSpPr/>
          <p:nvPr userDrawn="1"/>
        </p:nvSpPr>
        <p:spPr>
          <a:xfrm>
            <a:off x="0" y="1179543"/>
            <a:ext cx="12193588" cy="5678459"/>
          </a:xfrm>
          <a:prstGeom prst="rect">
            <a:avLst/>
          </a:prstGeom>
          <a:gradFill>
            <a:gsLst>
              <a:gs pos="10000">
                <a:srgbClr val="662483">
                  <a:alpha val="0"/>
                </a:srgbClr>
              </a:gs>
              <a:gs pos="99000">
                <a:srgbClr val="662483">
                  <a:alpha val="17000"/>
                </a:srgbClr>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Título 2">
            <a:extLst>
              <a:ext uri="{FF2B5EF4-FFF2-40B4-BE49-F238E27FC236}">
                <a16:creationId xmlns:a16="http://schemas.microsoft.com/office/drawing/2014/main" id="{8CD98FDB-297B-33DD-5324-FCCC67206CB6}"/>
              </a:ext>
            </a:extLst>
          </p:cNvPr>
          <p:cNvSpPr>
            <a:spLocks noGrp="1"/>
          </p:cNvSpPr>
          <p:nvPr>
            <p:ph type="title" hasCustomPrompt="1"/>
          </p:nvPr>
        </p:nvSpPr>
        <p:spPr>
          <a:xfrm>
            <a:off x="585987" y="136547"/>
            <a:ext cx="8347527" cy="522671"/>
          </a:xfrm>
          <a:prstGeom prst="rect">
            <a:avLst/>
          </a:prstGeom>
        </p:spPr>
        <p:txBody>
          <a:bodyPr anchor="t"/>
          <a:lstStyle>
            <a:lvl1pPr>
              <a:defRPr sz="3200" b="1">
                <a:solidFill>
                  <a:srgbClr val="572979"/>
                </a:solidFill>
                <a:latin typeface="Trebuchet MS" panose="020B0703020202090204" pitchFamily="34" charset="0"/>
              </a:defRPr>
            </a:lvl1pPr>
          </a:lstStyle>
          <a:p>
            <a:r>
              <a:rPr lang="ca-ES" noProof="0"/>
              <a:t>Title</a:t>
            </a:r>
          </a:p>
        </p:txBody>
      </p:sp>
      <p:sp>
        <p:nvSpPr>
          <p:cNvPr id="9" name="Marcador de texto 3">
            <a:extLst>
              <a:ext uri="{FF2B5EF4-FFF2-40B4-BE49-F238E27FC236}">
                <a16:creationId xmlns:a16="http://schemas.microsoft.com/office/drawing/2014/main" id="{97DC0FC0-C05A-C96F-783A-E0CCB0FE3D9E}"/>
              </a:ext>
            </a:extLst>
          </p:cNvPr>
          <p:cNvSpPr>
            <a:spLocks noGrp="1"/>
          </p:cNvSpPr>
          <p:nvPr>
            <p:ph type="body" sz="quarter" idx="11" hasCustomPrompt="1"/>
          </p:nvPr>
        </p:nvSpPr>
        <p:spPr>
          <a:xfrm>
            <a:off x="585987" y="656872"/>
            <a:ext cx="8347527" cy="496555"/>
          </a:xfrm>
          <a:prstGeom prst="rect">
            <a:avLst/>
          </a:prstGeom>
        </p:spPr>
        <p:txBody>
          <a:bodyPr/>
          <a:lstStyle>
            <a:lvl1pPr>
              <a:defRPr sz="1870">
                <a:solidFill>
                  <a:srgbClr val="572979"/>
                </a:solidFill>
                <a:latin typeface="Trebuchet MS" panose="020B0703020202090204" pitchFamily="34" charset="0"/>
              </a:defRPr>
            </a:lvl1pPr>
          </a:lstStyle>
          <a:p>
            <a:r>
              <a:rPr lang="ca-ES" noProof="0"/>
              <a:t>Subtitle</a:t>
            </a:r>
          </a:p>
        </p:txBody>
      </p:sp>
      <p:sp>
        <p:nvSpPr>
          <p:cNvPr id="15" name="Elipse 14">
            <a:extLst>
              <a:ext uri="{FF2B5EF4-FFF2-40B4-BE49-F238E27FC236}">
                <a16:creationId xmlns:a16="http://schemas.microsoft.com/office/drawing/2014/main" id="{796B98ED-078C-8DBF-801B-1EA935C36EF8}"/>
              </a:ext>
            </a:extLst>
          </p:cNvPr>
          <p:cNvSpPr/>
          <p:nvPr userDrawn="1"/>
        </p:nvSpPr>
        <p:spPr>
          <a:xfrm rot="2793488">
            <a:off x="-355580" y="266214"/>
            <a:ext cx="711159" cy="711159"/>
          </a:xfrm>
          <a:prstGeom prst="ellipse">
            <a:avLst/>
          </a:prstGeom>
          <a:noFill/>
          <a:ln w="215900">
            <a:gradFill>
              <a:gsLst>
                <a:gs pos="0">
                  <a:srgbClr val="662483">
                    <a:alpha val="60000"/>
                  </a:srgbClr>
                </a:gs>
                <a:gs pos="46000">
                  <a:srgbClr val="238FBB">
                    <a:alpha val="60000"/>
                  </a:srgbClr>
                </a:gs>
                <a:gs pos="98000">
                  <a:srgbClr val="B15298">
                    <a:alpha val="60000"/>
                  </a:srgbClr>
                </a:gs>
              </a:gsLst>
              <a:lin ang="162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Marcador de contenido 2">
            <a:extLst>
              <a:ext uri="{FF2B5EF4-FFF2-40B4-BE49-F238E27FC236}">
                <a16:creationId xmlns:a16="http://schemas.microsoft.com/office/drawing/2014/main" id="{5D7C672D-87F0-4D43-52ED-3EB187C99096}"/>
              </a:ext>
            </a:extLst>
          </p:cNvPr>
          <p:cNvSpPr>
            <a:spLocks noGrp="1"/>
          </p:cNvSpPr>
          <p:nvPr>
            <p:ph idx="1" hasCustomPrompt="1"/>
          </p:nvPr>
        </p:nvSpPr>
        <p:spPr>
          <a:xfrm>
            <a:off x="789536" y="1925156"/>
            <a:ext cx="5080932" cy="3960058"/>
          </a:xfrm>
          <a:prstGeom prst="rect">
            <a:avLst/>
          </a:prstGeom>
        </p:spPr>
        <p:txBody>
          <a:bodyPr>
            <a:spAutoFit/>
          </a:bodyPr>
          <a:lstStyle>
            <a:lvl1pPr marL="304792" marR="0" indent="-304792" algn="l" defTabSz="1219170" rtl="0" eaLnBrk="1" fontAlgn="auto" latinLnBrk="0" hangingPunct="1">
              <a:lnSpc>
                <a:spcPct val="100000"/>
              </a:lnSpc>
              <a:spcBef>
                <a:spcPts val="1333"/>
              </a:spcBef>
              <a:spcAft>
                <a:spcPts val="0"/>
              </a:spcAft>
              <a:buClr>
                <a:srgbClr val="662483"/>
              </a:buClr>
              <a:buSzPct val="100000"/>
              <a:buFont typeface="+mj-lt"/>
              <a:buAutoNum type="arabicPeriod"/>
              <a:tabLst/>
              <a:defRPr sz="1600" b="0" i="0">
                <a:solidFill>
                  <a:srgbClr val="662483"/>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a:t>In in massa rutrum, porta sapien vel, suscipit lectus. Vestibulum ante ipsum primis in faucibus orci luctus et ultrices posuere cubilia Curae.</a:t>
            </a:r>
          </a:p>
          <a:p>
            <a:pPr marL="304792" marR="0" lvl="0" indent="-304792" algn="just" defTabSz="1219170" rtl="0" eaLnBrk="1" fontAlgn="auto" latinLnBrk="0" hangingPunct="1">
              <a:lnSpc>
                <a:spcPct val="100000"/>
              </a:lnSpc>
              <a:spcBef>
                <a:spcPts val="1333"/>
              </a:spcBef>
              <a:spcAft>
                <a:spcPts val="0"/>
              </a:spcAft>
              <a:buClr>
                <a:srgbClr val="662483"/>
              </a:buClr>
              <a:buSzPct val="100000"/>
              <a:buFont typeface="+mj-lt"/>
              <a:buAutoNum type="arabicPeriod"/>
              <a:tabLst/>
              <a:defRPr/>
            </a:pPr>
            <a:r>
              <a:rPr lang="ca-ES" noProof="0"/>
              <a:t>In in massa rutrum, porta sapien vel, suscipit lectus. Vestibulum ante ipsum primis in faucibus orci luctus et ultrices posuere cubilia Curae.</a:t>
            </a:r>
          </a:p>
          <a:p>
            <a:pPr marL="304792" marR="0" lvl="0" indent="-304792" algn="just" defTabSz="1219170" rtl="0" eaLnBrk="1" fontAlgn="auto" latinLnBrk="0" hangingPunct="1">
              <a:lnSpc>
                <a:spcPct val="100000"/>
              </a:lnSpc>
              <a:spcBef>
                <a:spcPts val="1333"/>
              </a:spcBef>
              <a:spcAft>
                <a:spcPts val="0"/>
              </a:spcAft>
              <a:buClr>
                <a:srgbClr val="662483"/>
              </a:buClr>
              <a:buSzPct val="100000"/>
              <a:buFont typeface="+mj-lt"/>
              <a:buAutoNum type="arabicPeriod"/>
              <a:tabLst/>
              <a:defRPr/>
            </a:pPr>
            <a:r>
              <a:rPr lang="ca-ES" noProof="0"/>
              <a:t>In in massa rutrum, porta sapien vel, suscipit lectus. Vestibulum ante ipsum primis in faucibus orci luctus et ultrices posuere cubilia Curae.</a:t>
            </a:r>
          </a:p>
          <a:p>
            <a:pPr marL="304792" marR="0" lvl="0" indent="-304792" algn="just" defTabSz="1219170" rtl="0" eaLnBrk="1" fontAlgn="auto" latinLnBrk="0" hangingPunct="1">
              <a:lnSpc>
                <a:spcPct val="100000"/>
              </a:lnSpc>
              <a:spcBef>
                <a:spcPts val="1333"/>
              </a:spcBef>
              <a:spcAft>
                <a:spcPts val="0"/>
              </a:spcAft>
              <a:buClr>
                <a:srgbClr val="662483"/>
              </a:buClr>
              <a:buSzPct val="100000"/>
              <a:buFont typeface="+mj-lt"/>
              <a:buAutoNum type="arabicPeriod"/>
              <a:tabLst/>
              <a:defRPr/>
            </a:pPr>
            <a:r>
              <a:rPr lang="ca-ES" noProof="0"/>
              <a:t>In in massa rutrum, porta sapien vel, suscipit lectus. Vestibulum ante ipsum primis in faucibus orci luctus et ultrices posuere cubilia Curae.</a:t>
            </a:r>
          </a:p>
          <a:p>
            <a:endParaRPr lang="ca-ES" noProof="0"/>
          </a:p>
        </p:txBody>
      </p:sp>
      <p:sp>
        <p:nvSpPr>
          <p:cNvPr id="18" name="Marcador de posición de imagen 2">
            <a:extLst>
              <a:ext uri="{FF2B5EF4-FFF2-40B4-BE49-F238E27FC236}">
                <a16:creationId xmlns:a16="http://schemas.microsoft.com/office/drawing/2014/main" id="{E264C1FD-05D4-0440-FAC8-ED9D8EDE9AA8}"/>
              </a:ext>
            </a:extLst>
          </p:cNvPr>
          <p:cNvSpPr>
            <a:spLocks noGrp="1"/>
          </p:cNvSpPr>
          <p:nvPr>
            <p:ph type="pic" sz="quarter" idx="10"/>
          </p:nvPr>
        </p:nvSpPr>
        <p:spPr>
          <a:xfrm>
            <a:off x="6405868" y="1926167"/>
            <a:ext cx="4981166" cy="3522133"/>
          </a:xfrm>
          <a:prstGeom prst="rect">
            <a:avLst/>
          </a:prstGeom>
        </p:spPr>
        <p:txBody>
          <a:bodyPr/>
          <a:lstStyle/>
          <a:p>
            <a:endParaRPr lang="es-ES_tradnl"/>
          </a:p>
        </p:txBody>
      </p:sp>
      <p:sp>
        <p:nvSpPr>
          <p:cNvPr id="3" name="Rectángulo redondeado 25">
            <a:extLst>
              <a:ext uri="{FF2B5EF4-FFF2-40B4-BE49-F238E27FC236}">
                <a16:creationId xmlns:a16="http://schemas.microsoft.com/office/drawing/2014/main" id="{471B5727-CCE7-3A20-EDA7-BBDB6D147201}"/>
              </a:ext>
            </a:extLst>
          </p:cNvPr>
          <p:cNvSpPr/>
          <p:nvPr userDrawn="1"/>
        </p:nvSpPr>
        <p:spPr>
          <a:xfrm>
            <a:off x="10976641" y="6411485"/>
            <a:ext cx="1388199" cy="294953"/>
          </a:xfrm>
          <a:prstGeom prst="roundRect">
            <a:avLst>
              <a:gd name="adj" fmla="val 50000"/>
            </a:avLst>
          </a:prstGeom>
          <a:solidFill>
            <a:schemeClr val="bg1"/>
          </a:solidFill>
          <a:ln>
            <a:noFill/>
          </a:ln>
          <a:effectLst>
            <a:outerShdw blurRad="228600" dist="63500" dir="10800000" sx="94000" sy="94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1463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829270"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24390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658539"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073173" algn="l" defTabSz="414635" rtl="0" eaLnBrk="1" latinLnBrk="0" hangingPunct="1">
              <a:defRPr kern="1200">
                <a:solidFill>
                  <a:schemeClr val="tx1"/>
                </a:solidFill>
                <a:latin typeface="Calibri" charset="0"/>
                <a:ea typeface="ＭＳ Ｐゴシック" charset="0"/>
                <a:cs typeface="ＭＳ Ｐゴシック" charset="0"/>
              </a:defRPr>
            </a:lvl6pPr>
            <a:lvl7pPr marL="2487809" algn="l" defTabSz="414635" rtl="0" eaLnBrk="1" latinLnBrk="0" hangingPunct="1">
              <a:defRPr kern="1200">
                <a:solidFill>
                  <a:schemeClr val="tx1"/>
                </a:solidFill>
                <a:latin typeface="Calibri" charset="0"/>
                <a:ea typeface="ＭＳ Ｐゴシック" charset="0"/>
                <a:cs typeface="ＭＳ Ｐゴシック" charset="0"/>
              </a:defRPr>
            </a:lvl7pPr>
            <a:lvl8pPr marL="2902443" algn="l" defTabSz="414635" rtl="0" eaLnBrk="1" latinLnBrk="0" hangingPunct="1">
              <a:defRPr kern="1200">
                <a:solidFill>
                  <a:schemeClr val="tx1"/>
                </a:solidFill>
                <a:latin typeface="Calibri" charset="0"/>
                <a:ea typeface="ＭＳ Ｐゴシック" charset="0"/>
                <a:cs typeface="ＭＳ Ｐゴシック" charset="0"/>
              </a:defRPr>
            </a:lvl8pPr>
            <a:lvl9pPr marL="3317078" algn="l" defTabSz="414635"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ctr" defTabSz="552833" rtl="0" eaLnBrk="1" fontAlgn="base" latinLnBrk="0" hangingPunct="1">
              <a:lnSpc>
                <a:spcPct val="100000"/>
              </a:lnSpc>
              <a:spcBef>
                <a:spcPct val="0"/>
              </a:spcBef>
              <a:spcAft>
                <a:spcPct val="0"/>
              </a:spcAft>
              <a:buClrTx/>
              <a:buSzTx/>
              <a:buFontTx/>
              <a:buNone/>
              <a:tabLst/>
              <a:defRPr/>
            </a:pPr>
            <a:endParaRPr kumimoji="0" lang="es-ES" sz="2285"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4" name="Marcador de número de diapositiva 1">
            <a:extLst>
              <a:ext uri="{FF2B5EF4-FFF2-40B4-BE49-F238E27FC236}">
                <a16:creationId xmlns:a16="http://schemas.microsoft.com/office/drawing/2014/main" id="{C80A99AA-D47F-679E-FAE9-906C6986F631}"/>
              </a:ext>
            </a:extLst>
          </p:cNvPr>
          <p:cNvSpPr>
            <a:spLocks noGrp="1"/>
          </p:cNvSpPr>
          <p:nvPr>
            <p:ph type="sldNum" sz="quarter" idx="12"/>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‹Nº›</a:t>
            </a:fld>
            <a:endPar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endParaRPr>
          </a:p>
        </p:txBody>
      </p:sp>
      <p:pic>
        <p:nvPicPr>
          <p:cNvPr id="6" name="Imatge 5" descr="Imatge que conté Gràfics, Font, disseny gràfic, logotip&#10;&#10;Pot ser que el contingut generat amb IA no sigui correcte.">
            <a:extLst>
              <a:ext uri="{FF2B5EF4-FFF2-40B4-BE49-F238E27FC236}">
                <a16:creationId xmlns:a16="http://schemas.microsoft.com/office/drawing/2014/main" id="{83C81077-081B-A2A6-55D0-453D9321F8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168" y="273621"/>
            <a:ext cx="2127357" cy="850852"/>
          </a:xfrm>
          <a:prstGeom prst="rect">
            <a:avLst/>
          </a:prstGeom>
        </p:spPr>
      </p:pic>
    </p:spTree>
    <p:extLst>
      <p:ext uri="{BB962C8B-B14F-4D97-AF65-F5344CB8AC3E}">
        <p14:creationId xmlns:p14="http://schemas.microsoft.com/office/powerpoint/2010/main" val="144274619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Patró fons lila">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CCDEB67-5698-6A13-1946-6A41876D4BCC}"/>
              </a:ext>
            </a:extLst>
          </p:cNvPr>
          <p:cNvSpPr/>
          <p:nvPr userDrawn="1"/>
        </p:nvSpPr>
        <p:spPr>
          <a:xfrm>
            <a:off x="0" y="1179543"/>
            <a:ext cx="12193588" cy="5678459"/>
          </a:xfrm>
          <a:prstGeom prst="rect">
            <a:avLst/>
          </a:prstGeom>
          <a:gradFill>
            <a:gsLst>
              <a:gs pos="10000">
                <a:srgbClr val="662483">
                  <a:alpha val="0"/>
                </a:srgbClr>
              </a:gs>
              <a:gs pos="99000">
                <a:srgbClr val="662483">
                  <a:alpha val="17000"/>
                </a:srgbClr>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Título 2">
            <a:extLst>
              <a:ext uri="{FF2B5EF4-FFF2-40B4-BE49-F238E27FC236}">
                <a16:creationId xmlns:a16="http://schemas.microsoft.com/office/drawing/2014/main" id="{ABA84374-DD18-5F3D-8AEF-473458F60EFF}"/>
              </a:ext>
            </a:extLst>
          </p:cNvPr>
          <p:cNvSpPr>
            <a:spLocks noGrp="1"/>
          </p:cNvSpPr>
          <p:nvPr>
            <p:ph type="title" hasCustomPrompt="1"/>
          </p:nvPr>
        </p:nvSpPr>
        <p:spPr>
          <a:xfrm>
            <a:off x="585987" y="136547"/>
            <a:ext cx="8347527" cy="522671"/>
          </a:xfrm>
          <a:prstGeom prst="rect">
            <a:avLst/>
          </a:prstGeom>
        </p:spPr>
        <p:txBody>
          <a:bodyPr anchor="t"/>
          <a:lstStyle>
            <a:lvl1pPr>
              <a:defRPr sz="3200" b="1">
                <a:solidFill>
                  <a:srgbClr val="572979"/>
                </a:solidFill>
                <a:latin typeface="Trebuchet MS" panose="020B0703020202090204" pitchFamily="34" charset="0"/>
              </a:defRPr>
            </a:lvl1pPr>
          </a:lstStyle>
          <a:p>
            <a:r>
              <a:rPr lang="ca-ES" noProof="0"/>
              <a:t>Title</a:t>
            </a:r>
          </a:p>
        </p:txBody>
      </p:sp>
      <p:sp>
        <p:nvSpPr>
          <p:cNvPr id="9" name="Marcador de texto 3">
            <a:extLst>
              <a:ext uri="{FF2B5EF4-FFF2-40B4-BE49-F238E27FC236}">
                <a16:creationId xmlns:a16="http://schemas.microsoft.com/office/drawing/2014/main" id="{DC55D5E4-C17D-C630-779C-E1FFBED09CD2}"/>
              </a:ext>
            </a:extLst>
          </p:cNvPr>
          <p:cNvSpPr>
            <a:spLocks noGrp="1"/>
          </p:cNvSpPr>
          <p:nvPr>
            <p:ph type="body" sz="quarter" idx="11" hasCustomPrompt="1"/>
          </p:nvPr>
        </p:nvSpPr>
        <p:spPr>
          <a:xfrm>
            <a:off x="585987" y="656872"/>
            <a:ext cx="8347527" cy="496555"/>
          </a:xfrm>
          <a:prstGeom prst="rect">
            <a:avLst/>
          </a:prstGeom>
        </p:spPr>
        <p:txBody>
          <a:bodyPr/>
          <a:lstStyle>
            <a:lvl1pPr>
              <a:defRPr sz="1870">
                <a:solidFill>
                  <a:srgbClr val="572979"/>
                </a:solidFill>
                <a:latin typeface="Trebuchet MS" panose="020B0703020202090204" pitchFamily="34" charset="0"/>
              </a:defRPr>
            </a:lvl1pPr>
          </a:lstStyle>
          <a:p>
            <a:r>
              <a:rPr lang="ca-ES" noProof="0"/>
              <a:t>Subtitle</a:t>
            </a:r>
          </a:p>
        </p:txBody>
      </p:sp>
      <p:sp>
        <p:nvSpPr>
          <p:cNvPr id="15" name="Elipse 14">
            <a:extLst>
              <a:ext uri="{FF2B5EF4-FFF2-40B4-BE49-F238E27FC236}">
                <a16:creationId xmlns:a16="http://schemas.microsoft.com/office/drawing/2014/main" id="{E1025C82-0FD3-6789-C354-F5F9B5202FEC}"/>
              </a:ext>
            </a:extLst>
          </p:cNvPr>
          <p:cNvSpPr/>
          <p:nvPr userDrawn="1"/>
        </p:nvSpPr>
        <p:spPr>
          <a:xfrm rot="2793488">
            <a:off x="-355580" y="266214"/>
            <a:ext cx="711159" cy="711159"/>
          </a:xfrm>
          <a:prstGeom prst="ellipse">
            <a:avLst/>
          </a:prstGeom>
          <a:noFill/>
          <a:ln w="215900">
            <a:gradFill>
              <a:gsLst>
                <a:gs pos="0">
                  <a:srgbClr val="662483">
                    <a:alpha val="60000"/>
                  </a:srgbClr>
                </a:gs>
                <a:gs pos="46000">
                  <a:srgbClr val="238FBB">
                    <a:alpha val="60000"/>
                  </a:srgbClr>
                </a:gs>
                <a:gs pos="98000">
                  <a:srgbClr val="B15298">
                    <a:alpha val="60000"/>
                  </a:srgbClr>
                </a:gs>
              </a:gsLst>
              <a:lin ang="162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Marcador de contenido 2">
            <a:extLst>
              <a:ext uri="{FF2B5EF4-FFF2-40B4-BE49-F238E27FC236}">
                <a16:creationId xmlns:a16="http://schemas.microsoft.com/office/drawing/2014/main" id="{37A5609D-13CD-A434-A685-930EDCE7A9C6}"/>
              </a:ext>
            </a:extLst>
          </p:cNvPr>
          <p:cNvSpPr>
            <a:spLocks noGrp="1"/>
          </p:cNvSpPr>
          <p:nvPr>
            <p:ph idx="1" hasCustomPrompt="1"/>
          </p:nvPr>
        </p:nvSpPr>
        <p:spPr>
          <a:xfrm>
            <a:off x="585987" y="1708781"/>
            <a:ext cx="5073133" cy="3706143"/>
          </a:xfrm>
          <a:prstGeom prst="rect">
            <a:avLst/>
          </a:prstGeom>
        </p:spPr>
        <p:txBody>
          <a:bodyPr wrap="square">
            <a:spAutoFit/>
          </a:bodyPr>
          <a:lstStyle>
            <a:lvl1pPr marL="0" marR="0" indent="0" algn="just"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sz="1600" b="0" i="0">
                <a:solidFill>
                  <a:srgbClr val="662483"/>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a:t>
            </a:r>
          </a:p>
          <a:p>
            <a:pPr marL="0" marR="0" lvl="0" indent="0" algn="just"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a:pPr>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a:t>
            </a:r>
          </a:p>
        </p:txBody>
      </p:sp>
      <p:sp>
        <p:nvSpPr>
          <p:cNvPr id="18" name="Marcador de contenido 2">
            <a:extLst>
              <a:ext uri="{FF2B5EF4-FFF2-40B4-BE49-F238E27FC236}">
                <a16:creationId xmlns:a16="http://schemas.microsoft.com/office/drawing/2014/main" id="{39C0A9E2-CFF2-C311-43B2-21723144290A}"/>
              </a:ext>
            </a:extLst>
          </p:cNvPr>
          <p:cNvSpPr>
            <a:spLocks noGrp="1"/>
          </p:cNvSpPr>
          <p:nvPr>
            <p:ph idx="10" hasCustomPrompt="1"/>
          </p:nvPr>
        </p:nvSpPr>
        <p:spPr>
          <a:xfrm>
            <a:off x="6329089" y="1708781"/>
            <a:ext cx="5073133" cy="3706143"/>
          </a:xfrm>
          <a:prstGeom prst="rect">
            <a:avLst/>
          </a:prstGeom>
        </p:spPr>
        <p:txBody>
          <a:bodyPr wrap="square">
            <a:spAutoFit/>
          </a:bodyPr>
          <a:lstStyle>
            <a:lvl1pPr marL="0" marR="0" indent="0" algn="just"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sz="1600" b="0" i="0">
                <a:solidFill>
                  <a:srgbClr val="662483"/>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a:t>
            </a:r>
          </a:p>
          <a:p>
            <a:pPr marL="0" marR="0" lvl="0" indent="0" algn="just"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a:pPr>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a:t>
            </a:r>
          </a:p>
        </p:txBody>
      </p:sp>
      <p:sp>
        <p:nvSpPr>
          <p:cNvPr id="3" name="Rectángulo redondeado 25">
            <a:extLst>
              <a:ext uri="{FF2B5EF4-FFF2-40B4-BE49-F238E27FC236}">
                <a16:creationId xmlns:a16="http://schemas.microsoft.com/office/drawing/2014/main" id="{4BE13CFE-627E-40C9-6D9B-81627D91B7CD}"/>
              </a:ext>
            </a:extLst>
          </p:cNvPr>
          <p:cNvSpPr/>
          <p:nvPr userDrawn="1"/>
        </p:nvSpPr>
        <p:spPr>
          <a:xfrm>
            <a:off x="10976641" y="6411485"/>
            <a:ext cx="1388199" cy="294953"/>
          </a:xfrm>
          <a:prstGeom prst="roundRect">
            <a:avLst>
              <a:gd name="adj" fmla="val 50000"/>
            </a:avLst>
          </a:prstGeom>
          <a:solidFill>
            <a:schemeClr val="bg1"/>
          </a:solidFill>
          <a:ln>
            <a:noFill/>
          </a:ln>
          <a:effectLst>
            <a:outerShdw blurRad="228600" dist="63500" dir="10800000" sx="94000" sy="94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1463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829270"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24390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658539"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073173" algn="l" defTabSz="414635" rtl="0" eaLnBrk="1" latinLnBrk="0" hangingPunct="1">
              <a:defRPr kern="1200">
                <a:solidFill>
                  <a:schemeClr val="tx1"/>
                </a:solidFill>
                <a:latin typeface="Calibri" charset="0"/>
                <a:ea typeface="ＭＳ Ｐゴシック" charset="0"/>
                <a:cs typeface="ＭＳ Ｐゴシック" charset="0"/>
              </a:defRPr>
            </a:lvl6pPr>
            <a:lvl7pPr marL="2487809" algn="l" defTabSz="414635" rtl="0" eaLnBrk="1" latinLnBrk="0" hangingPunct="1">
              <a:defRPr kern="1200">
                <a:solidFill>
                  <a:schemeClr val="tx1"/>
                </a:solidFill>
                <a:latin typeface="Calibri" charset="0"/>
                <a:ea typeface="ＭＳ Ｐゴシック" charset="0"/>
                <a:cs typeface="ＭＳ Ｐゴシック" charset="0"/>
              </a:defRPr>
            </a:lvl7pPr>
            <a:lvl8pPr marL="2902443" algn="l" defTabSz="414635" rtl="0" eaLnBrk="1" latinLnBrk="0" hangingPunct="1">
              <a:defRPr kern="1200">
                <a:solidFill>
                  <a:schemeClr val="tx1"/>
                </a:solidFill>
                <a:latin typeface="Calibri" charset="0"/>
                <a:ea typeface="ＭＳ Ｐゴシック" charset="0"/>
                <a:cs typeface="ＭＳ Ｐゴシック" charset="0"/>
              </a:defRPr>
            </a:lvl8pPr>
            <a:lvl9pPr marL="3317078" algn="l" defTabSz="414635"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ctr" defTabSz="552833" rtl="0" eaLnBrk="1" fontAlgn="base" latinLnBrk="0" hangingPunct="1">
              <a:lnSpc>
                <a:spcPct val="100000"/>
              </a:lnSpc>
              <a:spcBef>
                <a:spcPct val="0"/>
              </a:spcBef>
              <a:spcAft>
                <a:spcPct val="0"/>
              </a:spcAft>
              <a:buClrTx/>
              <a:buSzTx/>
              <a:buFontTx/>
              <a:buNone/>
              <a:tabLst/>
              <a:defRPr/>
            </a:pPr>
            <a:endParaRPr kumimoji="0" lang="es-ES" sz="2285"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4" name="Marcador de número de diapositiva 1">
            <a:extLst>
              <a:ext uri="{FF2B5EF4-FFF2-40B4-BE49-F238E27FC236}">
                <a16:creationId xmlns:a16="http://schemas.microsoft.com/office/drawing/2014/main" id="{F9EAF519-71D4-42A2-C8E3-06EB8B63DFBB}"/>
              </a:ext>
            </a:extLst>
          </p:cNvPr>
          <p:cNvSpPr>
            <a:spLocks noGrp="1"/>
          </p:cNvSpPr>
          <p:nvPr>
            <p:ph type="sldNum" sz="quarter" idx="12"/>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‹Nº›</a:t>
            </a:fld>
            <a:endPar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endParaRPr>
          </a:p>
        </p:txBody>
      </p:sp>
      <p:pic>
        <p:nvPicPr>
          <p:cNvPr id="6" name="Imatge 5" descr="Imatge que conté Gràfics, Font, disseny gràfic, logotip&#10;&#10;Pot ser que el contingut generat amb IA no sigui correcte.">
            <a:extLst>
              <a:ext uri="{FF2B5EF4-FFF2-40B4-BE49-F238E27FC236}">
                <a16:creationId xmlns:a16="http://schemas.microsoft.com/office/drawing/2014/main" id="{E89AB86D-669B-7B64-FADA-A9E004A392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168" y="273621"/>
            <a:ext cx="2127357" cy="850852"/>
          </a:xfrm>
          <a:prstGeom prst="rect">
            <a:avLst/>
          </a:prstGeom>
        </p:spPr>
      </p:pic>
    </p:spTree>
    <p:extLst>
      <p:ext uri="{BB962C8B-B14F-4D97-AF65-F5344CB8AC3E}">
        <p14:creationId xmlns:p14="http://schemas.microsoft.com/office/powerpoint/2010/main" val="369786820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 Patró fons lila">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8560AA4-C45E-7E83-CA08-36DC8620A8B1}"/>
              </a:ext>
            </a:extLst>
          </p:cNvPr>
          <p:cNvSpPr/>
          <p:nvPr userDrawn="1"/>
        </p:nvSpPr>
        <p:spPr>
          <a:xfrm>
            <a:off x="0" y="1179543"/>
            <a:ext cx="12193588" cy="5678459"/>
          </a:xfrm>
          <a:prstGeom prst="rect">
            <a:avLst/>
          </a:prstGeom>
          <a:gradFill>
            <a:gsLst>
              <a:gs pos="10000">
                <a:srgbClr val="662483">
                  <a:alpha val="0"/>
                </a:srgbClr>
              </a:gs>
              <a:gs pos="99000">
                <a:srgbClr val="662483">
                  <a:alpha val="17000"/>
                </a:srgbClr>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0" name="Título 2">
            <a:extLst>
              <a:ext uri="{FF2B5EF4-FFF2-40B4-BE49-F238E27FC236}">
                <a16:creationId xmlns:a16="http://schemas.microsoft.com/office/drawing/2014/main" id="{ECA4B9C1-1052-65B9-FAEA-A98E64FC75D3}"/>
              </a:ext>
            </a:extLst>
          </p:cNvPr>
          <p:cNvSpPr>
            <a:spLocks noGrp="1"/>
          </p:cNvSpPr>
          <p:nvPr>
            <p:ph type="title" hasCustomPrompt="1"/>
          </p:nvPr>
        </p:nvSpPr>
        <p:spPr>
          <a:xfrm>
            <a:off x="585987" y="136547"/>
            <a:ext cx="8347527" cy="522671"/>
          </a:xfrm>
          <a:prstGeom prst="rect">
            <a:avLst/>
          </a:prstGeom>
        </p:spPr>
        <p:txBody>
          <a:bodyPr anchor="t"/>
          <a:lstStyle>
            <a:lvl1pPr>
              <a:defRPr sz="3200" b="1">
                <a:solidFill>
                  <a:srgbClr val="572979"/>
                </a:solidFill>
                <a:latin typeface="Trebuchet MS" panose="020B0703020202090204" pitchFamily="34" charset="0"/>
              </a:defRPr>
            </a:lvl1pPr>
          </a:lstStyle>
          <a:p>
            <a:r>
              <a:rPr lang="ca-ES" noProof="0"/>
              <a:t>Title</a:t>
            </a:r>
          </a:p>
        </p:txBody>
      </p:sp>
      <p:sp>
        <p:nvSpPr>
          <p:cNvPr id="14" name="Marcador de texto 3">
            <a:extLst>
              <a:ext uri="{FF2B5EF4-FFF2-40B4-BE49-F238E27FC236}">
                <a16:creationId xmlns:a16="http://schemas.microsoft.com/office/drawing/2014/main" id="{34206193-FDEA-F1B2-BA7E-99F7564CA0F9}"/>
              </a:ext>
            </a:extLst>
          </p:cNvPr>
          <p:cNvSpPr>
            <a:spLocks noGrp="1"/>
          </p:cNvSpPr>
          <p:nvPr>
            <p:ph type="body" sz="quarter" idx="12" hasCustomPrompt="1"/>
          </p:nvPr>
        </p:nvSpPr>
        <p:spPr>
          <a:xfrm>
            <a:off x="585987" y="656872"/>
            <a:ext cx="8347527" cy="496555"/>
          </a:xfrm>
          <a:prstGeom prst="rect">
            <a:avLst/>
          </a:prstGeom>
        </p:spPr>
        <p:txBody>
          <a:bodyPr/>
          <a:lstStyle>
            <a:lvl1pPr>
              <a:defRPr sz="1870">
                <a:solidFill>
                  <a:srgbClr val="572979"/>
                </a:solidFill>
                <a:latin typeface="Trebuchet MS" panose="020B0703020202090204" pitchFamily="34" charset="0"/>
              </a:defRPr>
            </a:lvl1pPr>
          </a:lstStyle>
          <a:p>
            <a:r>
              <a:rPr lang="ca-ES" noProof="0"/>
              <a:t>Subtitle</a:t>
            </a:r>
          </a:p>
        </p:txBody>
      </p:sp>
      <p:sp>
        <p:nvSpPr>
          <p:cNvPr id="15" name="Elipse 14">
            <a:extLst>
              <a:ext uri="{FF2B5EF4-FFF2-40B4-BE49-F238E27FC236}">
                <a16:creationId xmlns:a16="http://schemas.microsoft.com/office/drawing/2014/main" id="{90AA416B-5E70-B5F3-9F91-139DF499C9AC}"/>
              </a:ext>
            </a:extLst>
          </p:cNvPr>
          <p:cNvSpPr/>
          <p:nvPr userDrawn="1"/>
        </p:nvSpPr>
        <p:spPr>
          <a:xfrm rot="2793488">
            <a:off x="-355580" y="266214"/>
            <a:ext cx="711159" cy="711159"/>
          </a:xfrm>
          <a:prstGeom prst="ellipse">
            <a:avLst/>
          </a:prstGeom>
          <a:noFill/>
          <a:ln w="215900">
            <a:gradFill>
              <a:gsLst>
                <a:gs pos="0">
                  <a:srgbClr val="662483">
                    <a:alpha val="60000"/>
                  </a:srgbClr>
                </a:gs>
                <a:gs pos="46000">
                  <a:srgbClr val="238FBB">
                    <a:alpha val="60000"/>
                  </a:srgbClr>
                </a:gs>
                <a:gs pos="98000">
                  <a:srgbClr val="B15298">
                    <a:alpha val="60000"/>
                  </a:srgbClr>
                </a:gs>
              </a:gsLst>
              <a:lin ang="162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Marcador de contenido 2">
            <a:extLst>
              <a:ext uri="{FF2B5EF4-FFF2-40B4-BE49-F238E27FC236}">
                <a16:creationId xmlns:a16="http://schemas.microsoft.com/office/drawing/2014/main" id="{09B9385F-538C-E48F-7ED3-31D8BE8DBE42}"/>
              </a:ext>
            </a:extLst>
          </p:cNvPr>
          <p:cNvSpPr>
            <a:spLocks noGrp="1"/>
          </p:cNvSpPr>
          <p:nvPr>
            <p:ph idx="10" hasCustomPrompt="1"/>
          </p:nvPr>
        </p:nvSpPr>
        <p:spPr>
          <a:xfrm>
            <a:off x="6399503" y="1708781"/>
            <a:ext cx="4979698" cy="4198585"/>
          </a:xfrm>
          <a:prstGeom prst="rect">
            <a:avLst/>
          </a:prstGeom>
        </p:spPr>
        <p:txBody>
          <a:bodyPr wrap="square">
            <a:spAutoFit/>
          </a:bodyPr>
          <a:lstStyle>
            <a:lvl1pPr marL="0" marR="0" indent="0" algn="l"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sz="1600" b="0" i="0">
                <a:solidFill>
                  <a:srgbClr val="662483"/>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a:t>
            </a:r>
          </a:p>
          <a:p>
            <a:pPr marL="0" marR="0" lvl="0" indent="0" algn="just"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a:pPr>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a:t>
            </a:r>
          </a:p>
        </p:txBody>
      </p:sp>
      <p:sp>
        <p:nvSpPr>
          <p:cNvPr id="18" name="Marcador de posición de imagen 2">
            <a:extLst>
              <a:ext uri="{FF2B5EF4-FFF2-40B4-BE49-F238E27FC236}">
                <a16:creationId xmlns:a16="http://schemas.microsoft.com/office/drawing/2014/main" id="{A56518AA-A91D-D129-F870-CCD05FB1994D}"/>
              </a:ext>
            </a:extLst>
          </p:cNvPr>
          <p:cNvSpPr>
            <a:spLocks noGrp="1"/>
          </p:cNvSpPr>
          <p:nvPr>
            <p:ph type="pic" sz="quarter" idx="11"/>
          </p:nvPr>
        </p:nvSpPr>
        <p:spPr>
          <a:xfrm>
            <a:off x="662974" y="1708152"/>
            <a:ext cx="5435937" cy="3168649"/>
          </a:xfrm>
          <a:prstGeom prst="rect">
            <a:avLst/>
          </a:prstGeom>
        </p:spPr>
        <p:txBody>
          <a:bodyPr/>
          <a:lstStyle/>
          <a:p>
            <a:endParaRPr lang="es-ES_tradnl"/>
          </a:p>
        </p:txBody>
      </p:sp>
      <p:sp>
        <p:nvSpPr>
          <p:cNvPr id="3" name="Rectángulo redondeado 25">
            <a:extLst>
              <a:ext uri="{FF2B5EF4-FFF2-40B4-BE49-F238E27FC236}">
                <a16:creationId xmlns:a16="http://schemas.microsoft.com/office/drawing/2014/main" id="{8FA7CFD4-7C31-9035-6A0B-AF8B96213AD8}"/>
              </a:ext>
            </a:extLst>
          </p:cNvPr>
          <p:cNvSpPr/>
          <p:nvPr userDrawn="1"/>
        </p:nvSpPr>
        <p:spPr>
          <a:xfrm>
            <a:off x="10976641" y="6411485"/>
            <a:ext cx="1388199" cy="294953"/>
          </a:xfrm>
          <a:prstGeom prst="roundRect">
            <a:avLst>
              <a:gd name="adj" fmla="val 50000"/>
            </a:avLst>
          </a:prstGeom>
          <a:solidFill>
            <a:schemeClr val="bg1"/>
          </a:solidFill>
          <a:ln>
            <a:noFill/>
          </a:ln>
          <a:effectLst>
            <a:outerShdw blurRad="228600" dist="63500" dir="10800000" sx="94000" sy="94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1463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829270"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24390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658539"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073173" algn="l" defTabSz="414635" rtl="0" eaLnBrk="1" latinLnBrk="0" hangingPunct="1">
              <a:defRPr kern="1200">
                <a:solidFill>
                  <a:schemeClr val="tx1"/>
                </a:solidFill>
                <a:latin typeface="Calibri" charset="0"/>
                <a:ea typeface="ＭＳ Ｐゴシック" charset="0"/>
                <a:cs typeface="ＭＳ Ｐゴシック" charset="0"/>
              </a:defRPr>
            </a:lvl6pPr>
            <a:lvl7pPr marL="2487809" algn="l" defTabSz="414635" rtl="0" eaLnBrk="1" latinLnBrk="0" hangingPunct="1">
              <a:defRPr kern="1200">
                <a:solidFill>
                  <a:schemeClr val="tx1"/>
                </a:solidFill>
                <a:latin typeface="Calibri" charset="0"/>
                <a:ea typeface="ＭＳ Ｐゴシック" charset="0"/>
                <a:cs typeface="ＭＳ Ｐゴシック" charset="0"/>
              </a:defRPr>
            </a:lvl7pPr>
            <a:lvl8pPr marL="2902443" algn="l" defTabSz="414635" rtl="0" eaLnBrk="1" latinLnBrk="0" hangingPunct="1">
              <a:defRPr kern="1200">
                <a:solidFill>
                  <a:schemeClr val="tx1"/>
                </a:solidFill>
                <a:latin typeface="Calibri" charset="0"/>
                <a:ea typeface="ＭＳ Ｐゴシック" charset="0"/>
                <a:cs typeface="ＭＳ Ｐゴシック" charset="0"/>
              </a:defRPr>
            </a:lvl8pPr>
            <a:lvl9pPr marL="3317078" algn="l" defTabSz="414635"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ctr" defTabSz="552833" rtl="0" eaLnBrk="1" fontAlgn="base" latinLnBrk="0" hangingPunct="1">
              <a:lnSpc>
                <a:spcPct val="100000"/>
              </a:lnSpc>
              <a:spcBef>
                <a:spcPct val="0"/>
              </a:spcBef>
              <a:spcAft>
                <a:spcPct val="0"/>
              </a:spcAft>
              <a:buClrTx/>
              <a:buSzTx/>
              <a:buFontTx/>
              <a:buNone/>
              <a:tabLst/>
              <a:defRPr/>
            </a:pPr>
            <a:endParaRPr kumimoji="0" lang="es-ES" sz="2285"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4" name="Marcador de número de diapositiva 1">
            <a:extLst>
              <a:ext uri="{FF2B5EF4-FFF2-40B4-BE49-F238E27FC236}">
                <a16:creationId xmlns:a16="http://schemas.microsoft.com/office/drawing/2014/main" id="{DAAA5638-F78F-E24B-203C-D3C0FF6B973A}"/>
              </a:ext>
            </a:extLst>
          </p:cNvPr>
          <p:cNvSpPr>
            <a:spLocks noGrp="1"/>
          </p:cNvSpPr>
          <p:nvPr>
            <p:ph type="sldNum" sz="quarter" idx="13"/>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‹Nº›</a:t>
            </a:fld>
            <a:endPar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endParaRPr>
          </a:p>
        </p:txBody>
      </p:sp>
      <p:pic>
        <p:nvPicPr>
          <p:cNvPr id="6" name="Imatge 5" descr="Imatge que conté Gràfics, Font, disseny gràfic, logotip&#10;&#10;Pot ser que el contingut generat amb IA no sigui correcte.">
            <a:extLst>
              <a:ext uri="{FF2B5EF4-FFF2-40B4-BE49-F238E27FC236}">
                <a16:creationId xmlns:a16="http://schemas.microsoft.com/office/drawing/2014/main" id="{725A4BB7-D447-E07B-B0CC-B691016A2E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168" y="273621"/>
            <a:ext cx="2127357" cy="850852"/>
          </a:xfrm>
          <a:prstGeom prst="rect">
            <a:avLst/>
          </a:prstGeom>
        </p:spPr>
      </p:pic>
    </p:spTree>
    <p:extLst>
      <p:ext uri="{BB962C8B-B14F-4D97-AF65-F5344CB8AC3E}">
        <p14:creationId xmlns:p14="http://schemas.microsoft.com/office/powerpoint/2010/main" val="21518800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 Patró fons lila">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01562333-23F6-6DAA-2EE1-A6AFDE4EEB4A}"/>
              </a:ext>
            </a:extLst>
          </p:cNvPr>
          <p:cNvSpPr/>
          <p:nvPr userDrawn="1"/>
        </p:nvSpPr>
        <p:spPr>
          <a:xfrm>
            <a:off x="0" y="1179543"/>
            <a:ext cx="12193588" cy="5678459"/>
          </a:xfrm>
          <a:prstGeom prst="rect">
            <a:avLst/>
          </a:prstGeom>
          <a:gradFill>
            <a:gsLst>
              <a:gs pos="10000">
                <a:srgbClr val="662483">
                  <a:alpha val="0"/>
                </a:srgbClr>
              </a:gs>
              <a:gs pos="99000">
                <a:srgbClr val="662483">
                  <a:alpha val="17000"/>
                </a:srgbClr>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Título 2">
            <a:extLst>
              <a:ext uri="{FF2B5EF4-FFF2-40B4-BE49-F238E27FC236}">
                <a16:creationId xmlns:a16="http://schemas.microsoft.com/office/drawing/2014/main" id="{74FE1061-76BB-23FB-372F-1BFC44763B28}"/>
              </a:ext>
            </a:extLst>
          </p:cNvPr>
          <p:cNvSpPr>
            <a:spLocks noGrp="1"/>
          </p:cNvSpPr>
          <p:nvPr>
            <p:ph type="title" hasCustomPrompt="1"/>
          </p:nvPr>
        </p:nvSpPr>
        <p:spPr>
          <a:xfrm>
            <a:off x="585987" y="136547"/>
            <a:ext cx="8347527" cy="522671"/>
          </a:xfrm>
          <a:prstGeom prst="rect">
            <a:avLst/>
          </a:prstGeom>
        </p:spPr>
        <p:txBody>
          <a:bodyPr anchor="t"/>
          <a:lstStyle>
            <a:lvl1pPr>
              <a:defRPr sz="3200" b="1">
                <a:solidFill>
                  <a:srgbClr val="572979"/>
                </a:solidFill>
                <a:latin typeface="Trebuchet MS" panose="020B0703020202090204" pitchFamily="34" charset="0"/>
              </a:defRPr>
            </a:lvl1pPr>
          </a:lstStyle>
          <a:p>
            <a:r>
              <a:rPr lang="ca-ES" noProof="0"/>
              <a:t>Title</a:t>
            </a:r>
          </a:p>
        </p:txBody>
      </p:sp>
      <p:sp>
        <p:nvSpPr>
          <p:cNvPr id="9" name="Marcador de texto 3">
            <a:extLst>
              <a:ext uri="{FF2B5EF4-FFF2-40B4-BE49-F238E27FC236}">
                <a16:creationId xmlns:a16="http://schemas.microsoft.com/office/drawing/2014/main" id="{8C478609-AC8F-6913-DE01-60D892E7CE3A}"/>
              </a:ext>
            </a:extLst>
          </p:cNvPr>
          <p:cNvSpPr>
            <a:spLocks noGrp="1"/>
          </p:cNvSpPr>
          <p:nvPr>
            <p:ph type="body" sz="quarter" idx="12" hasCustomPrompt="1"/>
          </p:nvPr>
        </p:nvSpPr>
        <p:spPr>
          <a:xfrm>
            <a:off x="585987" y="656872"/>
            <a:ext cx="8347527" cy="496555"/>
          </a:xfrm>
          <a:prstGeom prst="rect">
            <a:avLst/>
          </a:prstGeom>
        </p:spPr>
        <p:txBody>
          <a:bodyPr/>
          <a:lstStyle>
            <a:lvl1pPr>
              <a:defRPr sz="1870">
                <a:solidFill>
                  <a:srgbClr val="572979"/>
                </a:solidFill>
                <a:latin typeface="Trebuchet MS" panose="020B0703020202090204" pitchFamily="34" charset="0"/>
              </a:defRPr>
            </a:lvl1pPr>
          </a:lstStyle>
          <a:p>
            <a:r>
              <a:rPr lang="ca-ES" noProof="0"/>
              <a:t>Subtitle</a:t>
            </a:r>
          </a:p>
        </p:txBody>
      </p:sp>
      <p:sp>
        <p:nvSpPr>
          <p:cNvPr id="10" name="Elipse 9">
            <a:extLst>
              <a:ext uri="{FF2B5EF4-FFF2-40B4-BE49-F238E27FC236}">
                <a16:creationId xmlns:a16="http://schemas.microsoft.com/office/drawing/2014/main" id="{057CB8C1-830C-3296-335E-C9AA8667A545}"/>
              </a:ext>
            </a:extLst>
          </p:cNvPr>
          <p:cNvSpPr/>
          <p:nvPr userDrawn="1"/>
        </p:nvSpPr>
        <p:spPr>
          <a:xfrm rot="2793488">
            <a:off x="-355580" y="266214"/>
            <a:ext cx="711159" cy="711159"/>
          </a:xfrm>
          <a:prstGeom prst="ellipse">
            <a:avLst/>
          </a:prstGeom>
          <a:noFill/>
          <a:ln w="215900">
            <a:gradFill>
              <a:gsLst>
                <a:gs pos="0">
                  <a:srgbClr val="662483">
                    <a:alpha val="60000"/>
                  </a:srgbClr>
                </a:gs>
                <a:gs pos="46000">
                  <a:srgbClr val="238FBB">
                    <a:alpha val="60000"/>
                  </a:srgbClr>
                </a:gs>
                <a:gs pos="98000">
                  <a:srgbClr val="B15298">
                    <a:alpha val="60000"/>
                  </a:srgbClr>
                </a:gs>
              </a:gsLst>
              <a:lin ang="162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Marcador de contenido 2">
            <a:extLst>
              <a:ext uri="{FF2B5EF4-FFF2-40B4-BE49-F238E27FC236}">
                <a16:creationId xmlns:a16="http://schemas.microsoft.com/office/drawing/2014/main" id="{0000345B-0513-5820-3FA2-AF5B4F4D9F70}"/>
              </a:ext>
            </a:extLst>
          </p:cNvPr>
          <p:cNvSpPr>
            <a:spLocks noGrp="1"/>
          </p:cNvSpPr>
          <p:nvPr>
            <p:ph idx="10" hasCustomPrompt="1"/>
          </p:nvPr>
        </p:nvSpPr>
        <p:spPr>
          <a:xfrm>
            <a:off x="508326" y="1843994"/>
            <a:ext cx="2964533" cy="3323987"/>
          </a:xfrm>
          <a:prstGeom prst="rect">
            <a:avLst/>
          </a:prstGeom>
        </p:spPr>
        <p:txBody>
          <a:bodyPr>
            <a:spAutoFit/>
          </a:bodyPr>
          <a:lstStyle>
            <a:lvl1pPr marL="0" marR="0" indent="0" algn="l"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sz="1600" b="0" i="0">
                <a:solidFill>
                  <a:srgbClr val="662483"/>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a:t>
            </a:r>
          </a:p>
        </p:txBody>
      </p:sp>
      <p:sp>
        <p:nvSpPr>
          <p:cNvPr id="18" name="Marcador de gráfico 8">
            <a:extLst>
              <a:ext uri="{FF2B5EF4-FFF2-40B4-BE49-F238E27FC236}">
                <a16:creationId xmlns:a16="http://schemas.microsoft.com/office/drawing/2014/main" id="{E9C14F86-CD9A-CE73-3AD8-E512F78EC190}"/>
              </a:ext>
            </a:extLst>
          </p:cNvPr>
          <p:cNvSpPr>
            <a:spLocks noGrp="1"/>
          </p:cNvSpPr>
          <p:nvPr>
            <p:ph type="chart" sz="quarter" idx="11"/>
          </p:nvPr>
        </p:nvSpPr>
        <p:spPr>
          <a:xfrm>
            <a:off x="4089933" y="1843618"/>
            <a:ext cx="7146797" cy="4406900"/>
          </a:xfrm>
          <a:prstGeom prst="rect">
            <a:avLst/>
          </a:prstGeom>
        </p:spPr>
        <p:txBody>
          <a:bodyPr/>
          <a:lstStyle/>
          <a:p>
            <a:endParaRPr lang="es-ES_tradnl"/>
          </a:p>
        </p:txBody>
      </p:sp>
      <p:sp>
        <p:nvSpPr>
          <p:cNvPr id="3" name="Rectángulo redondeado 25">
            <a:extLst>
              <a:ext uri="{FF2B5EF4-FFF2-40B4-BE49-F238E27FC236}">
                <a16:creationId xmlns:a16="http://schemas.microsoft.com/office/drawing/2014/main" id="{C6F8D444-AD28-A2BD-3127-A752AA2FA4D5}"/>
              </a:ext>
            </a:extLst>
          </p:cNvPr>
          <p:cNvSpPr/>
          <p:nvPr userDrawn="1"/>
        </p:nvSpPr>
        <p:spPr>
          <a:xfrm>
            <a:off x="10976641" y="6411485"/>
            <a:ext cx="1388199" cy="294953"/>
          </a:xfrm>
          <a:prstGeom prst="roundRect">
            <a:avLst>
              <a:gd name="adj" fmla="val 50000"/>
            </a:avLst>
          </a:prstGeom>
          <a:solidFill>
            <a:schemeClr val="bg1"/>
          </a:solidFill>
          <a:ln>
            <a:noFill/>
          </a:ln>
          <a:effectLst>
            <a:outerShdw blurRad="228600" dist="63500" dir="10800000" sx="94000" sy="94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1463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829270"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24390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658539"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073173" algn="l" defTabSz="414635" rtl="0" eaLnBrk="1" latinLnBrk="0" hangingPunct="1">
              <a:defRPr kern="1200">
                <a:solidFill>
                  <a:schemeClr val="tx1"/>
                </a:solidFill>
                <a:latin typeface="Calibri" charset="0"/>
                <a:ea typeface="ＭＳ Ｐゴシック" charset="0"/>
                <a:cs typeface="ＭＳ Ｐゴシック" charset="0"/>
              </a:defRPr>
            </a:lvl6pPr>
            <a:lvl7pPr marL="2487809" algn="l" defTabSz="414635" rtl="0" eaLnBrk="1" latinLnBrk="0" hangingPunct="1">
              <a:defRPr kern="1200">
                <a:solidFill>
                  <a:schemeClr val="tx1"/>
                </a:solidFill>
                <a:latin typeface="Calibri" charset="0"/>
                <a:ea typeface="ＭＳ Ｐゴシック" charset="0"/>
                <a:cs typeface="ＭＳ Ｐゴシック" charset="0"/>
              </a:defRPr>
            </a:lvl7pPr>
            <a:lvl8pPr marL="2902443" algn="l" defTabSz="414635" rtl="0" eaLnBrk="1" latinLnBrk="0" hangingPunct="1">
              <a:defRPr kern="1200">
                <a:solidFill>
                  <a:schemeClr val="tx1"/>
                </a:solidFill>
                <a:latin typeface="Calibri" charset="0"/>
                <a:ea typeface="ＭＳ Ｐゴシック" charset="0"/>
                <a:cs typeface="ＭＳ Ｐゴシック" charset="0"/>
              </a:defRPr>
            </a:lvl8pPr>
            <a:lvl9pPr marL="3317078" algn="l" defTabSz="414635"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ctr" defTabSz="552833" rtl="0" eaLnBrk="1" fontAlgn="base" latinLnBrk="0" hangingPunct="1">
              <a:lnSpc>
                <a:spcPct val="100000"/>
              </a:lnSpc>
              <a:spcBef>
                <a:spcPct val="0"/>
              </a:spcBef>
              <a:spcAft>
                <a:spcPct val="0"/>
              </a:spcAft>
              <a:buClrTx/>
              <a:buSzTx/>
              <a:buFontTx/>
              <a:buNone/>
              <a:tabLst/>
              <a:defRPr/>
            </a:pPr>
            <a:endParaRPr kumimoji="0" lang="es-ES" sz="2285"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4" name="Marcador de número de diapositiva 1">
            <a:extLst>
              <a:ext uri="{FF2B5EF4-FFF2-40B4-BE49-F238E27FC236}">
                <a16:creationId xmlns:a16="http://schemas.microsoft.com/office/drawing/2014/main" id="{7BFCD7FD-233A-9C9F-1E0D-4234FE99FCC1}"/>
              </a:ext>
            </a:extLst>
          </p:cNvPr>
          <p:cNvSpPr>
            <a:spLocks noGrp="1"/>
          </p:cNvSpPr>
          <p:nvPr>
            <p:ph type="sldNum" sz="quarter" idx="13"/>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‹Nº›</a:t>
            </a:fld>
            <a:endPar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endParaRPr>
          </a:p>
        </p:txBody>
      </p:sp>
      <p:pic>
        <p:nvPicPr>
          <p:cNvPr id="6" name="Imatge 5" descr="Imatge que conté Gràfics, Font, disseny gràfic, logotip&#10;&#10;Pot ser que el contingut generat amb IA no sigui correcte.">
            <a:extLst>
              <a:ext uri="{FF2B5EF4-FFF2-40B4-BE49-F238E27FC236}">
                <a16:creationId xmlns:a16="http://schemas.microsoft.com/office/drawing/2014/main" id="{974427FF-923D-61F3-C4F6-42DCFFB532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168" y="273621"/>
            <a:ext cx="2127357" cy="850852"/>
          </a:xfrm>
          <a:prstGeom prst="rect">
            <a:avLst/>
          </a:prstGeom>
        </p:spPr>
      </p:pic>
    </p:spTree>
    <p:extLst>
      <p:ext uri="{BB962C8B-B14F-4D97-AF65-F5344CB8AC3E}">
        <p14:creationId xmlns:p14="http://schemas.microsoft.com/office/powerpoint/2010/main" val="85576419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 Patró fons lila">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081E3CD1-76F0-704E-C55D-0772450511F6}"/>
              </a:ext>
            </a:extLst>
          </p:cNvPr>
          <p:cNvSpPr/>
          <p:nvPr userDrawn="1"/>
        </p:nvSpPr>
        <p:spPr>
          <a:xfrm>
            <a:off x="0" y="1179543"/>
            <a:ext cx="12193588" cy="5678459"/>
          </a:xfrm>
          <a:prstGeom prst="rect">
            <a:avLst/>
          </a:prstGeom>
          <a:gradFill>
            <a:gsLst>
              <a:gs pos="10000">
                <a:srgbClr val="662483">
                  <a:alpha val="0"/>
                </a:srgbClr>
              </a:gs>
              <a:gs pos="99000">
                <a:srgbClr val="662483">
                  <a:alpha val="17000"/>
                </a:srgbClr>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3" name="Rectángulo redondeado 12">
            <a:extLst>
              <a:ext uri="{FF2B5EF4-FFF2-40B4-BE49-F238E27FC236}">
                <a16:creationId xmlns:a16="http://schemas.microsoft.com/office/drawing/2014/main" id="{CDC46D73-C6A9-176E-53A3-6CF30E604253}"/>
              </a:ext>
            </a:extLst>
          </p:cNvPr>
          <p:cNvSpPr/>
          <p:nvPr userDrawn="1"/>
        </p:nvSpPr>
        <p:spPr>
          <a:xfrm>
            <a:off x="6221298" y="3926433"/>
            <a:ext cx="7083741" cy="3483356"/>
          </a:xfrm>
          <a:prstGeom prst="roundRect">
            <a:avLst>
              <a:gd name="adj" fmla="val 13790"/>
            </a:avLst>
          </a:prstGeom>
          <a:gradFill>
            <a:gsLst>
              <a:gs pos="2000">
                <a:srgbClr val="662483"/>
              </a:gs>
              <a:gs pos="49000">
                <a:srgbClr val="238FBB"/>
              </a:gs>
              <a:gs pos="87000">
                <a:srgbClr val="B15298"/>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20" name="Rectángulo redondeado 19">
            <a:extLst>
              <a:ext uri="{FF2B5EF4-FFF2-40B4-BE49-F238E27FC236}">
                <a16:creationId xmlns:a16="http://schemas.microsoft.com/office/drawing/2014/main" id="{794F5167-1ACA-D05A-AE74-54BA5058AA2D}"/>
              </a:ext>
            </a:extLst>
          </p:cNvPr>
          <p:cNvSpPr/>
          <p:nvPr userDrawn="1"/>
        </p:nvSpPr>
        <p:spPr>
          <a:xfrm rot="10800000">
            <a:off x="-1063422" y="3926433"/>
            <a:ext cx="7083741" cy="3483356"/>
          </a:xfrm>
          <a:prstGeom prst="roundRect">
            <a:avLst>
              <a:gd name="adj" fmla="val 16415"/>
            </a:avLst>
          </a:prstGeom>
          <a:gradFill>
            <a:gsLst>
              <a:gs pos="2000">
                <a:srgbClr val="662483"/>
              </a:gs>
              <a:gs pos="49000">
                <a:srgbClr val="238FBB"/>
              </a:gs>
              <a:gs pos="87000">
                <a:srgbClr val="B15298"/>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8" name="Título 2">
            <a:extLst>
              <a:ext uri="{FF2B5EF4-FFF2-40B4-BE49-F238E27FC236}">
                <a16:creationId xmlns:a16="http://schemas.microsoft.com/office/drawing/2014/main" id="{C8D3D46D-021A-6A47-0F95-FA3EC7A5BB38}"/>
              </a:ext>
            </a:extLst>
          </p:cNvPr>
          <p:cNvSpPr>
            <a:spLocks noGrp="1"/>
          </p:cNvSpPr>
          <p:nvPr>
            <p:ph type="title" hasCustomPrompt="1"/>
          </p:nvPr>
        </p:nvSpPr>
        <p:spPr>
          <a:xfrm>
            <a:off x="585987" y="136547"/>
            <a:ext cx="8347527" cy="522671"/>
          </a:xfrm>
          <a:prstGeom prst="rect">
            <a:avLst/>
          </a:prstGeom>
        </p:spPr>
        <p:txBody>
          <a:bodyPr anchor="t"/>
          <a:lstStyle>
            <a:lvl1pPr>
              <a:defRPr sz="3200" b="1">
                <a:solidFill>
                  <a:srgbClr val="572979"/>
                </a:solidFill>
                <a:latin typeface="Trebuchet MS" panose="020B0703020202090204" pitchFamily="34" charset="0"/>
              </a:defRPr>
            </a:lvl1pPr>
          </a:lstStyle>
          <a:p>
            <a:r>
              <a:rPr lang="ca-ES" noProof="0"/>
              <a:t>Title</a:t>
            </a:r>
          </a:p>
        </p:txBody>
      </p:sp>
      <p:sp>
        <p:nvSpPr>
          <p:cNvPr id="9" name="Marcador de texto 3">
            <a:extLst>
              <a:ext uri="{FF2B5EF4-FFF2-40B4-BE49-F238E27FC236}">
                <a16:creationId xmlns:a16="http://schemas.microsoft.com/office/drawing/2014/main" id="{961DCD5F-441E-CB4D-06E0-6CB4B59785BC}"/>
              </a:ext>
            </a:extLst>
          </p:cNvPr>
          <p:cNvSpPr>
            <a:spLocks noGrp="1"/>
          </p:cNvSpPr>
          <p:nvPr>
            <p:ph type="body" sz="quarter" idx="13" hasCustomPrompt="1"/>
          </p:nvPr>
        </p:nvSpPr>
        <p:spPr>
          <a:xfrm>
            <a:off x="585987" y="656872"/>
            <a:ext cx="8347527" cy="496555"/>
          </a:xfrm>
          <a:prstGeom prst="rect">
            <a:avLst/>
          </a:prstGeom>
        </p:spPr>
        <p:txBody>
          <a:bodyPr/>
          <a:lstStyle>
            <a:lvl1pPr>
              <a:defRPr sz="1870">
                <a:solidFill>
                  <a:srgbClr val="572979"/>
                </a:solidFill>
                <a:latin typeface="Trebuchet MS" panose="020B0703020202090204" pitchFamily="34" charset="0"/>
              </a:defRPr>
            </a:lvl1pPr>
          </a:lstStyle>
          <a:p>
            <a:r>
              <a:rPr lang="ca-ES" noProof="0"/>
              <a:t>Subtitle</a:t>
            </a:r>
          </a:p>
        </p:txBody>
      </p:sp>
      <p:sp>
        <p:nvSpPr>
          <p:cNvPr id="10" name="Elipse 9">
            <a:extLst>
              <a:ext uri="{FF2B5EF4-FFF2-40B4-BE49-F238E27FC236}">
                <a16:creationId xmlns:a16="http://schemas.microsoft.com/office/drawing/2014/main" id="{2EA68069-F67D-0526-6552-AFEE7E13481E}"/>
              </a:ext>
            </a:extLst>
          </p:cNvPr>
          <p:cNvSpPr/>
          <p:nvPr userDrawn="1"/>
        </p:nvSpPr>
        <p:spPr>
          <a:xfrm rot="2793488">
            <a:off x="-355580" y="266214"/>
            <a:ext cx="711159" cy="711159"/>
          </a:xfrm>
          <a:prstGeom prst="ellipse">
            <a:avLst/>
          </a:prstGeom>
          <a:noFill/>
          <a:ln w="215900">
            <a:gradFill>
              <a:gsLst>
                <a:gs pos="0">
                  <a:srgbClr val="662483">
                    <a:alpha val="60000"/>
                  </a:srgbClr>
                </a:gs>
                <a:gs pos="46000">
                  <a:srgbClr val="238FBB">
                    <a:alpha val="60000"/>
                  </a:srgbClr>
                </a:gs>
                <a:gs pos="98000">
                  <a:srgbClr val="B15298">
                    <a:alpha val="60000"/>
                  </a:srgbClr>
                </a:gs>
              </a:gsLst>
              <a:lin ang="162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Marcador de contenido 2">
            <a:extLst>
              <a:ext uri="{FF2B5EF4-FFF2-40B4-BE49-F238E27FC236}">
                <a16:creationId xmlns:a16="http://schemas.microsoft.com/office/drawing/2014/main" id="{97361BC2-50CE-545A-34AC-F0D912B49F46}"/>
              </a:ext>
            </a:extLst>
          </p:cNvPr>
          <p:cNvSpPr>
            <a:spLocks noGrp="1"/>
          </p:cNvSpPr>
          <p:nvPr>
            <p:ph idx="1" hasCustomPrompt="1"/>
          </p:nvPr>
        </p:nvSpPr>
        <p:spPr>
          <a:xfrm>
            <a:off x="585987" y="1708782"/>
            <a:ext cx="5186675" cy="1846660"/>
          </a:xfrm>
          <a:prstGeom prst="rect">
            <a:avLst/>
          </a:prstGeom>
        </p:spPr>
        <p:txBody>
          <a:bodyPr wrap="square">
            <a:spAutoFit/>
          </a:bodyPr>
          <a:lstStyle>
            <a:lvl1pPr marL="0" marR="0" indent="0" algn="l"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sz="1600" b="0" i="0">
                <a:solidFill>
                  <a:srgbClr val="662483"/>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 </a:t>
            </a:r>
          </a:p>
        </p:txBody>
      </p:sp>
      <p:sp>
        <p:nvSpPr>
          <p:cNvPr id="25" name="Marcador de contenido 2">
            <a:extLst>
              <a:ext uri="{FF2B5EF4-FFF2-40B4-BE49-F238E27FC236}">
                <a16:creationId xmlns:a16="http://schemas.microsoft.com/office/drawing/2014/main" id="{B000679B-E92C-23AD-729C-A707FF23E080}"/>
              </a:ext>
            </a:extLst>
          </p:cNvPr>
          <p:cNvSpPr>
            <a:spLocks noGrp="1"/>
          </p:cNvSpPr>
          <p:nvPr>
            <p:ph idx="10" hasCustomPrompt="1"/>
          </p:nvPr>
        </p:nvSpPr>
        <p:spPr>
          <a:xfrm>
            <a:off x="6606327" y="1708782"/>
            <a:ext cx="4904953" cy="2062103"/>
          </a:xfrm>
          <a:prstGeom prst="rect">
            <a:avLst/>
          </a:prstGeom>
        </p:spPr>
        <p:txBody>
          <a:bodyPr wrap="square">
            <a:spAutoFit/>
          </a:bodyPr>
          <a:lstStyle>
            <a:lvl1pPr marL="0" marR="0" indent="0" algn="l"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sz="1600" b="0" i="0">
                <a:solidFill>
                  <a:srgbClr val="662483"/>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a:t>
            </a:r>
          </a:p>
        </p:txBody>
      </p:sp>
      <p:sp>
        <p:nvSpPr>
          <p:cNvPr id="26" name="Marcador de contenido 2">
            <a:extLst>
              <a:ext uri="{FF2B5EF4-FFF2-40B4-BE49-F238E27FC236}">
                <a16:creationId xmlns:a16="http://schemas.microsoft.com/office/drawing/2014/main" id="{76F795BF-FFCC-40E8-042C-1F82ED647E23}"/>
              </a:ext>
            </a:extLst>
          </p:cNvPr>
          <p:cNvSpPr>
            <a:spLocks noGrp="1"/>
          </p:cNvSpPr>
          <p:nvPr>
            <p:ph idx="11" hasCustomPrompt="1"/>
          </p:nvPr>
        </p:nvSpPr>
        <p:spPr>
          <a:xfrm>
            <a:off x="6606327" y="4626430"/>
            <a:ext cx="5118031" cy="861775"/>
          </a:xfrm>
          <a:prstGeom prst="rect">
            <a:avLst/>
          </a:prstGeom>
        </p:spPr>
        <p:txBody>
          <a:bodyPr wrap="square">
            <a:spAutoFit/>
          </a:bodyPr>
          <a:lstStyle>
            <a:lvl1pPr marL="0" marR="0" indent="0" algn="l"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sz="1600" b="0" i="0">
                <a:solidFill>
                  <a:schemeClr val="bg1"/>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a:t>In in massa rutrum, porta sapien vel, suscipit lectus. Vestibulum ante ipsum primis in faucibus orci luctus et ultrices posuere cubilia Curae-</a:t>
            </a:r>
          </a:p>
        </p:txBody>
      </p:sp>
      <p:sp>
        <p:nvSpPr>
          <p:cNvPr id="27" name="Marcador de contenido 2">
            <a:extLst>
              <a:ext uri="{FF2B5EF4-FFF2-40B4-BE49-F238E27FC236}">
                <a16:creationId xmlns:a16="http://schemas.microsoft.com/office/drawing/2014/main" id="{BDB2F068-144E-8419-1DE7-A264A471B111}"/>
              </a:ext>
            </a:extLst>
          </p:cNvPr>
          <p:cNvSpPr>
            <a:spLocks noGrp="1"/>
          </p:cNvSpPr>
          <p:nvPr>
            <p:ph idx="12" hasCustomPrompt="1"/>
          </p:nvPr>
        </p:nvSpPr>
        <p:spPr>
          <a:xfrm>
            <a:off x="585987" y="4626430"/>
            <a:ext cx="5032493" cy="861775"/>
          </a:xfrm>
          <a:prstGeom prst="rect">
            <a:avLst/>
          </a:prstGeom>
        </p:spPr>
        <p:txBody>
          <a:bodyPr wrap="square">
            <a:spAutoFit/>
          </a:bodyPr>
          <a:lstStyle>
            <a:lvl1pPr marL="0" marR="0" indent="0" algn="l"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sz="1600" b="0" i="0">
                <a:solidFill>
                  <a:schemeClr val="bg1"/>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a:t>In in massa rutrum, porta sapien vel, suscipit lectus. Vestibulum ante ipsum primis in faucibus orci luctus et ultrices posuere cubilia Curae.</a:t>
            </a:r>
          </a:p>
        </p:txBody>
      </p:sp>
      <p:sp>
        <p:nvSpPr>
          <p:cNvPr id="3" name="Rectángulo redondeado 25">
            <a:extLst>
              <a:ext uri="{FF2B5EF4-FFF2-40B4-BE49-F238E27FC236}">
                <a16:creationId xmlns:a16="http://schemas.microsoft.com/office/drawing/2014/main" id="{6F9ECE55-29AB-A0BA-E07E-CD0A83365508}"/>
              </a:ext>
            </a:extLst>
          </p:cNvPr>
          <p:cNvSpPr/>
          <p:nvPr userDrawn="1"/>
        </p:nvSpPr>
        <p:spPr>
          <a:xfrm>
            <a:off x="10976641" y="6411485"/>
            <a:ext cx="1388199" cy="294953"/>
          </a:xfrm>
          <a:prstGeom prst="roundRect">
            <a:avLst>
              <a:gd name="adj" fmla="val 50000"/>
            </a:avLst>
          </a:prstGeom>
          <a:solidFill>
            <a:schemeClr val="bg1"/>
          </a:solidFill>
          <a:ln>
            <a:noFill/>
          </a:ln>
          <a:effectLst>
            <a:outerShdw blurRad="228600" dist="63500" dir="10800000" sx="94000" sy="94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1463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829270"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24390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658539"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073173" algn="l" defTabSz="414635" rtl="0" eaLnBrk="1" latinLnBrk="0" hangingPunct="1">
              <a:defRPr kern="1200">
                <a:solidFill>
                  <a:schemeClr val="tx1"/>
                </a:solidFill>
                <a:latin typeface="Calibri" charset="0"/>
                <a:ea typeface="ＭＳ Ｐゴシック" charset="0"/>
                <a:cs typeface="ＭＳ Ｐゴシック" charset="0"/>
              </a:defRPr>
            </a:lvl6pPr>
            <a:lvl7pPr marL="2487809" algn="l" defTabSz="414635" rtl="0" eaLnBrk="1" latinLnBrk="0" hangingPunct="1">
              <a:defRPr kern="1200">
                <a:solidFill>
                  <a:schemeClr val="tx1"/>
                </a:solidFill>
                <a:latin typeface="Calibri" charset="0"/>
                <a:ea typeface="ＭＳ Ｐゴシック" charset="0"/>
                <a:cs typeface="ＭＳ Ｐゴシック" charset="0"/>
              </a:defRPr>
            </a:lvl7pPr>
            <a:lvl8pPr marL="2902443" algn="l" defTabSz="414635" rtl="0" eaLnBrk="1" latinLnBrk="0" hangingPunct="1">
              <a:defRPr kern="1200">
                <a:solidFill>
                  <a:schemeClr val="tx1"/>
                </a:solidFill>
                <a:latin typeface="Calibri" charset="0"/>
                <a:ea typeface="ＭＳ Ｐゴシック" charset="0"/>
                <a:cs typeface="ＭＳ Ｐゴシック" charset="0"/>
              </a:defRPr>
            </a:lvl8pPr>
            <a:lvl9pPr marL="3317078" algn="l" defTabSz="414635"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ctr" defTabSz="552833" rtl="0" eaLnBrk="1" fontAlgn="base" latinLnBrk="0" hangingPunct="1">
              <a:lnSpc>
                <a:spcPct val="100000"/>
              </a:lnSpc>
              <a:spcBef>
                <a:spcPct val="0"/>
              </a:spcBef>
              <a:spcAft>
                <a:spcPct val="0"/>
              </a:spcAft>
              <a:buClrTx/>
              <a:buSzTx/>
              <a:buFontTx/>
              <a:buNone/>
              <a:tabLst/>
              <a:defRPr/>
            </a:pPr>
            <a:endParaRPr kumimoji="0" lang="es-ES" sz="2285"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4" name="Marcador de número de diapositiva 1">
            <a:extLst>
              <a:ext uri="{FF2B5EF4-FFF2-40B4-BE49-F238E27FC236}">
                <a16:creationId xmlns:a16="http://schemas.microsoft.com/office/drawing/2014/main" id="{AAC82A47-47AD-D961-5E25-C50F0EF51CAE}"/>
              </a:ext>
            </a:extLst>
          </p:cNvPr>
          <p:cNvSpPr>
            <a:spLocks noGrp="1"/>
          </p:cNvSpPr>
          <p:nvPr>
            <p:ph type="sldNum" sz="quarter" idx="14"/>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‹Nº›</a:t>
            </a:fld>
            <a:endPar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endParaRPr>
          </a:p>
        </p:txBody>
      </p:sp>
      <p:pic>
        <p:nvPicPr>
          <p:cNvPr id="6" name="Imatge 5" descr="Imatge que conté Gràfics, Font, disseny gràfic, logotip&#10;&#10;Pot ser que el contingut generat amb IA no sigui correcte.">
            <a:extLst>
              <a:ext uri="{FF2B5EF4-FFF2-40B4-BE49-F238E27FC236}">
                <a16:creationId xmlns:a16="http://schemas.microsoft.com/office/drawing/2014/main" id="{D331EEEB-4580-1177-B178-E8BA3BFD8B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168" y="273621"/>
            <a:ext cx="2127357" cy="850852"/>
          </a:xfrm>
          <a:prstGeom prst="rect">
            <a:avLst/>
          </a:prstGeom>
        </p:spPr>
      </p:pic>
    </p:spTree>
    <p:extLst>
      <p:ext uri="{BB962C8B-B14F-4D97-AF65-F5344CB8AC3E}">
        <p14:creationId xmlns:p14="http://schemas.microsoft.com/office/powerpoint/2010/main" val="222258478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 Patró fons lila">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1894B6B5-36D5-4DD7-C4FB-AAED917D92AB}"/>
              </a:ext>
            </a:extLst>
          </p:cNvPr>
          <p:cNvSpPr/>
          <p:nvPr userDrawn="1"/>
        </p:nvSpPr>
        <p:spPr>
          <a:xfrm>
            <a:off x="0" y="1179543"/>
            <a:ext cx="12193588" cy="5678459"/>
          </a:xfrm>
          <a:prstGeom prst="rect">
            <a:avLst/>
          </a:prstGeom>
          <a:gradFill>
            <a:gsLst>
              <a:gs pos="10000">
                <a:srgbClr val="662483">
                  <a:alpha val="0"/>
                </a:srgbClr>
              </a:gs>
              <a:gs pos="99000">
                <a:srgbClr val="662483">
                  <a:alpha val="17000"/>
                </a:srgbClr>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9" name="Rectángulo redondeado 18">
            <a:extLst>
              <a:ext uri="{FF2B5EF4-FFF2-40B4-BE49-F238E27FC236}">
                <a16:creationId xmlns:a16="http://schemas.microsoft.com/office/drawing/2014/main" id="{40C66ED0-91DD-EB47-909B-683A9EC8E642}"/>
              </a:ext>
            </a:extLst>
          </p:cNvPr>
          <p:cNvSpPr/>
          <p:nvPr userDrawn="1"/>
        </p:nvSpPr>
        <p:spPr>
          <a:xfrm>
            <a:off x="6221298" y="1505565"/>
            <a:ext cx="7083741" cy="5904224"/>
          </a:xfrm>
          <a:prstGeom prst="roundRect">
            <a:avLst>
              <a:gd name="adj" fmla="val 10520"/>
            </a:avLst>
          </a:prstGeom>
          <a:gradFill>
            <a:gsLst>
              <a:gs pos="2000">
                <a:srgbClr val="662483"/>
              </a:gs>
              <a:gs pos="49000">
                <a:srgbClr val="238FBB"/>
              </a:gs>
              <a:gs pos="87000">
                <a:srgbClr val="B15298"/>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8" name="Marcador de número de diapositiva 1">
            <a:extLst>
              <a:ext uri="{FF2B5EF4-FFF2-40B4-BE49-F238E27FC236}">
                <a16:creationId xmlns:a16="http://schemas.microsoft.com/office/drawing/2014/main" id="{3E58A319-70BD-C53B-824B-0C7538676141}"/>
              </a:ext>
            </a:extLst>
          </p:cNvPr>
          <p:cNvSpPr txBox="1">
            <a:spLocks/>
          </p:cNvSpPr>
          <p:nvPr userDrawn="1"/>
        </p:nvSpPr>
        <p:spPr>
          <a:xfrm>
            <a:off x="11119970" y="6371167"/>
            <a:ext cx="898349" cy="486833"/>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3C26182-BE2E-C74D-827A-DAD3F61D3E8F}" type="slidenum">
              <a:rPr lang="es-ES" sz="1333" smtClean="0">
                <a:solidFill>
                  <a:schemeClr val="bg1"/>
                </a:solidFill>
                <a:latin typeface="Trebuchet MS" panose="020B0703020202090204" pitchFamily="34" charset="0"/>
              </a:rPr>
              <a:pPr algn="r"/>
              <a:t>‹Nº›</a:t>
            </a:fld>
            <a:endParaRPr lang="es-ES" sz="1333" dirty="0">
              <a:solidFill>
                <a:schemeClr val="bg1"/>
              </a:solidFill>
              <a:latin typeface="Trebuchet MS" panose="020B0703020202090204" pitchFamily="34" charset="0"/>
            </a:endParaRPr>
          </a:p>
        </p:txBody>
      </p:sp>
      <p:sp>
        <p:nvSpPr>
          <p:cNvPr id="10" name="Título 2">
            <a:extLst>
              <a:ext uri="{FF2B5EF4-FFF2-40B4-BE49-F238E27FC236}">
                <a16:creationId xmlns:a16="http://schemas.microsoft.com/office/drawing/2014/main" id="{8FCCD4F3-837D-8B83-08B6-381E5C1F42DD}"/>
              </a:ext>
            </a:extLst>
          </p:cNvPr>
          <p:cNvSpPr>
            <a:spLocks noGrp="1"/>
          </p:cNvSpPr>
          <p:nvPr>
            <p:ph type="title" hasCustomPrompt="1"/>
          </p:nvPr>
        </p:nvSpPr>
        <p:spPr>
          <a:xfrm>
            <a:off x="585987" y="136547"/>
            <a:ext cx="8347527" cy="522671"/>
          </a:xfrm>
          <a:prstGeom prst="rect">
            <a:avLst/>
          </a:prstGeom>
        </p:spPr>
        <p:txBody>
          <a:bodyPr anchor="t"/>
          <a:lstStyle>
            <a:lvl1pPr>
              <a:defRPr sz="3200" b="1">
                <a:solidFill>
                  <a:srgbClr val="572979"/>
                </a:solidFill>
                <a:latin typeface="Trebuchet MS" panose="020B0703020202090204" pitchFamily="34" charset="0"/>
              </a:defRPr>
            </a:lvl1pPr>
          </a:lstStyle>
          <a:p>
            <a:r>
              <a:rPr lang="ca-ES" noProof="0"/>
              <a:t>Title</a:t>
            </a:r>
          </a:p>
        </p:txBody>
      </p:sp>
      <p:sp>
        <p:nvSpPr>
          <p:cNvPr id="13" name="Marcador de texto 3">
            <a:extLst>
              <a:ext uri="{FF2B5EF4-FFF2-40B4-BE49-F238E27FC236}">
                <a16:creationId xmlns:a16="http://schemas.microsoft.com/office/drawing/2014/main" id="{73C291C4-71E3-7E3B-9BA6-EB285BC27C1F}"/>
              </a:ext>
            </a:extLst>
          </p:cNvPr>
          <p:cNvSpPr>
            <a:spLocks noGrp="1"/>
          </p:cNvSpPr>
          <p:nvPr>
            <p:ph type="body" sz="quarter" idx="13" hasCustomPrompt="1"/>
          </p:nvPr>
        </p:nvSpPr>
        <p:spPr>
          <a:xfrm>
            <a:off x="585987" y="656872"/>
            <a:ext cx="8347527" cy="496555"/>
          </a:xfrm>
          <a:prstGeom prst="rect">
            <a:avLst/>
          </a:prstGeom>
        </p:spPr>
        <p:txBody>
          <a:bodyPr/>
          <a:lstStyle>
            <a:lvl1pPr>
              <a:defRPr sz="1870">
                <a:solidFill>
                  <a:srgbClr val="572979"/>
                </a:solidFill>
                <a:latin typeface="Trebuchet MS" panose="020B0703020202090204" pitchFamily="34" charset="0"/>
              </a:defRPr>
            </a:lvl1pPr>
          </a:lstStyle>
          <a:p>
            <a:r>
              <a:rPr lang="ca-ES" noProof="0"/>
              <a:t>Subtitle</a:t>
            </a:r>
          </a:p>
        </p:txBody>
      </p:sp>
      <p:sp>
        <p:nvSpPr>
          <p:cNvPr id="17" name="Elipse 16">
            <a:extLst>
              <a:ext uri="{FF2B5EF4-FFF2-40B4-BE49-F238E27FC236}">
                <a16:creationId xmlns:a16="http://schemas.microsoft.com/office/drawing/2014/main" id="{EF4DED78-F90F-17E2-35BB-8718556BEE0F}"/>
              </a:ext>
            </a:extLst>
          </p:cNvPr>
          <p:cNvSpPr/>
          <p:nvPr userDrawn="1"/>
        </p:nvSpPr>
        <p:spPr>
          <a:xfrm rot="2793488">
            <a:off x="-355580" y="266214"/>
            <a:ext cx="711159" cy="711159"/>
          </a:xfrm>
          <a:prstGeom prst="ellipse">
            <a:avLst/>
          </a:prstGeom>
          <a:noFill/>
          <a:ln w="215900">
            <a:gradFill>
              <a:gsLst>
                <a:gs pos="0">
                  <a:srgbClr val="662483">
                    <a:alpha val="60000"/>
                  </a:srgbClr>
                </a:gs>
                <a:gs pos="46000">
                  <a:srgbClr val="238FBB">
                    <a:alpha val="60000"/>
                  </a:srgbClr>
                </a:gs>
                <a:gs pos="98000">
                  <a:srgbClr val="B15298">
                    <a:alpha val="60000"/>
                  </a:srgbClr>
                </a:gs>
              </a:gsLst>
              <a:lin ang="162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Marcador de contenido 2">
            <a:extLst>
              <a:ext uri="{FF2B5EF4-FFF2-40B4-BE49-F238E27FC236}">
                <a16:creationId xmlns:a16="http://schemas.microsoft.com/office/drawing/2014/main" id="{15EC4151-DD0F-7E58-B9A4-AFF10C1623B9}"/>
              </a:ext>
            </a:extLst>
          </p:cNvPr>
          <p:cNvSpPr>
            <a:spLocks noGrp="1"/>
          </p:cNvSpPr>
          <p:nvPr>
            <p:ph idx="1" hasCustomPrompt="1"/>
          </p:nvPr>
        </p:nvSpPr>
        <p:spPr>
          <a:xfrm>
            <a:off x="884046" y="2370276"/>
            <a:ext cx="4523522" cy="2092880"/>
          </a:xfrm>
          <a:prstGeom prst="rect">
            <a:avLst/>
          </a:prstGeom>
        </p:spPr>
        <p:txBody>
          <a:bodyPr>
            <a:spAutoFit/>
          </a:bodyPr>
          <a:lstStyle>
            <a:lvl1pPr marL="0" marR="0" indent="0" algn="l"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sz="1600" b="0" i="0">
                <a:solidFill>
                  <a:srgbClr val="662483"/>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a:t>
            </a:r>
          </a:p>
        </p:txBody>
      </p:sp>
      <p:sp>
        <p:nvSpPr>
          <p:cNvPr id="21" name="Marcador de contenido 2">
            <a:extLst>
              <a:ext uri="{FF2B5EF4-FFF2-40B4-BE49-F238E27FC236}">
                <a16:creationId xmlns:a16="http://schemas.microsoft.com/office/drawing/2014/main" id="{3D9CFC11-0964-94A1-EE9E-B0A2024D7778}"/>
              </a:ext>
            </a:extLst>
          </p:cNvPr>
          <p:cNvSpPr>
            <a:spLocks noGrp="1"/>
          </p:cNvSpPr>
          <p:nvPr>
            <p:ph idx="11" hasCustomPrompt="1"/>
          </p:nvPr>
        </p:nvSpPr>
        <p:spPr>
          <a:xfrm>
            <a:off x="7218402" y="2370275"/>
            <a:ext cx="4157076" cy="1928733"/>
          </a:xfrm>
          <a:prstGeom prst="rect">
            <a:avLst/>
          </a:prstGeom>
        </p:spPr>
        <p:txBody>
          <a:bodyPr>
            <a:spAutoFit/>
          </a:bodyPr>
          <a:lstStyle>
            <a:lvl1pPr marL="0" marR="0" indent="0" algn="l"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sz="1467" b="0" i="0">
                <a:solidFill>
                  <a:schemeClr val="bg1"/>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a:t>
            </a:r>
          </a:p>
        </p:txBody>
      </p:sp>
      <p:sp>
        <p:nvSpPr>
          <p:cNvPr id="2" name="Rectángulo redondeado 25">
            <a:extLst>
              <a:ext uri="{FF2B5EF4-FFF2-40B4-BE49-F238E27FC236}">
                <a16:creationId xmlns:a16="http://schemas.microsoft.com/office/drawing/2014/main" id="{6B60234B-E270-4C97-937A-C6AEB0783C56}"/>
              </a:ext>
            </a:extLst>
          </p:cNvPr>
          <p:cNvSpPr/>
          <p:nvPr userDrawn="1"/>
        </p:nvSpPr>
        <p:spPr>
          <a:xfrm>
            <a:off x="10976641" y="6411485"/>
            <a:ext cx="1388199" cy="294953"/>
          </a:xfrm>
          <a:prstGeom prst="roundRect">
            <a:avLst>
              <a:gd name="adj" fmla="val 50000"/>
            </a:avLst>
          </a:prstGeom>
          <a:solidFill>
            <a:schemeClr val="bg1"/>
          </a:solidFill>
          <a:ln>
            <a:noFill/>
          </a:ln>
          <a:effectLst>
            <a:outerShdw blurRad="228600" dist="63500" dir="10800000" sx="94000" sy="94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1463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829270"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24390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658539"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073173" algn="l" defTabSz="414635" rtl="0" eaLnBrk="1" latinLnBrk="0" hangingPunct="1">
              <a:defRPr kern="1200">
                <a:solidFill>
                  <a:schemeClr val="tx1"/>
                </a:solidFill>
                <a:latin typeface="Calibri" charset="0"/>
                <a:ea typeface="ＭＳ Ｐゴシック" charset="0"/>
                <a:cs typeface="ＭＳ Ｐゴシック" charset="0"/>
              </a:defRPr>
            </a:lvl6pPr>
            <a:lvl7pPr marL="2487809" algn="l" defTabSz="414635" rtl="0" eaLnBrk="1" latinLnBrk="0" hangingPunct="1">
              <a:defRPr kern="1200">
                <a:solidFill>
                  <a:schemeClr val="tx1"/>
                </a:solidFill>
                <a:latin typeface="Calibri" charset="0"/>
                <a:ea typeface="ＭＳ Ｐゴシック" charset="0"/>
                <a:cs typeface="ＭＳ Ｐゴシック" charset="0"/>
              </a:defRPr>
            </a:lvl7pPr>
            <a:lvl8pPr marL="2902443" algn="l" defTabSz="414635" rtl="0" eaLnBrk="1" latinLnBrk="0" hangingPunct="1">
              <a:defRPr kern="1200">
                <a:solidFill>
                  <a:schemeClr val="tx1"/>
                </a:solidFill>
                <a:latin typeface="Calibri" charset="0"/>
                <a:ea typeface="ＭＳ Ｐゴシック" charset="0"/>
                <a:cs typeface="ＭＳ Ｐゴシック" charset="0"/>
              </a:defRPr>
            </a:lvl8pPr>
            <a:lvl9pPr marL="3317078" algn="l" defTabSz="414635"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ctr" defTabSz="552833" rtl="0" eaLnBrk="1" fontAlgn="base" latinLnBrk="0" hangingPunct="1">
              <a:lnSpc>
                <a:spcPct val="100000"/>
              </a:lnSpc>
              <a:spcBef>
                <a:spcPct val="0"/>
              </a:spcBef>
              <a:spcAft>
                <a:spcPct val="0"/>
              </a:spcAft>
              <a:buClrTx/>
              <a:buSzTx/>
              <a:buFontTx/>
              <a:buNone/>
              <a:tabLst/>
              <a:defRPr/>
            </a:pPr>
            <a:endParaRPr kumimoji="0" lang="es-ES" sz="2285"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4" name="Marcador de número de diapositiva 1">
            <a:extLst>
              <a:ext uri="{FF2B5EF4-FFF2-40B4-BE49-F238E27FC236}">
                <a16:creationId xmlns:a16="http://schemas.microsoft.com/office/drawing/2014/main" id="{A0DD3798-1C1E-2A54-2FFA-AF6DBE3CB25F}"/>
              </a:ext>
            </a:extLst>
          </p:cNvPr>
          <p:cNvSpPr>
            <a:spLocks noGrp="1"/>
          </p:cNvSpPr>
          <p:nvPr>
            <p:ph type="sldNum" sz="quarter" idx="12"/>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‹Nº›</a:t>
            </a:fld>
            <a:endPar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endParaRPr>
          </a:p>
        </p:txBody>
      </p:sp>
      <p:pic>
        <p:nvPicPr>
          <p:cNvPr id="6" name="Imatge 5" descr="Imatge que conté Gràfics, Font, disseny gràfic, logotip&#10;&#10;Pot ser que el contingut generat amb IA no sigui correcte.">
            <a:extLst>
              <a:ext uri="{FF2B5EF4-FFF2-40B4-BE49-F238E27FC236}">
                <a16:creationId xmlns:a16="http://schemas.microsoft.com/office/drawing/2014/main" id="{92B8CF3E-A63F-ACE1-A04C-E2AA743023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168" y="273621"/>
            <a:ext cx="2127357" cy="850852"/>
          </a:xfrm>
          <a:prstGeom prst="rect">
            <a:avLst/>
          </a:prstGeom>
        </p:spPr>
      </p:pic>
    </p:spTree>
    <p:extLst>
      <p:ext uri="{BB962C8B-B14F-4D97-AF65-F5344CB8AC3E}">
        <p14:creationId xmlns:p14="http://schemas.microsoft.com/office/powerpoint/2010/main" val="51993610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ransició">
    <p:bg>
      <p:bgPr>
        <a:blipFill dpi="0" rotWithShape="1">
          <a:blip r:embed="rId2">
            <a:lum/>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0962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ició">
    <p:bg>
      <p:bgPr>
        <a:blipFill dpi="0" rotWithShape="1">
          <a:blip r:embed="rId2">
            <a:lum/>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C323EDFD-0B9E-B7B0-2B78-6151B01789CD}"/>
              </a:ext>
            </a:extLst>
          </p:cNvPr>
          <p:cNvSpPr/>
          <p:nvPr userDrawn="1"/>
        </p:nvSpPr>
        <p:spPr>
          <a:xfrm rot="2793488">
            <a:off x="-355580" y="266214"/>
            <a:ext cx="711159" cy="711159"/>
          </a:xfrm>
          <a:prstGeom prst="ellipse">
            <a:avLst/>
          </a:prstGeom>
          <a:noFill/>
          <a:ln w="215900">
            <a:gradFill>
              <a:gsLst>
                <a:gs pos="0">
                  <a:schemeClr val="bg1"/>
                </a:gs>
                <a:gs pos="45000">
                  <a:schemeClr val="bg1"/>
                </a:gs>
                <a:gs pos="97000">
                  <a:schemeClr val="bg1">
                    <a:alpha val="8000"/>
                  </a:schemeClr>
                </a:gs>
              </a:gsLst>
              <a:lin ang="162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tge 1" descr="Imatge que conté Font, text, Gràfics, logotip&#10;&#10;Pot ser que el contingut generat amb IA no sigui correcte.">
            <a:extLst>
              <a:ext uri="{FF2B5EF4-FFF2-40B4-BE49-F238E27FC236}">
                <a16:creationId xmlns:a16="http://schemas.microsoft.com/office/drawing/2014/main" id="{B5DDAF23-3C34-9FB4-363A-D3C6FBAC2DE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21196" y="289834"/>
            <a:ext cx="2086824" cy="834639"/>
          </a:xfrm>
          <a:prstGeom prst="rect">
            <a:avLst/>
          </a:prstGeom>
        </p:spPr>
      </p:pic>
    </p:spTree>
    <p:extLst>
      <p:ext uri="{BB962C8B-B14F-4D97-AF65-F5344CB8AC3E}">
        <p14:creationId xmlns:p14="http://schemas.microsoft.com/office/powerpoint/2010/main" val="17804180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Apartat">
    <p:bg>
      <p:bgPr>
        <a:blipFill dpi="0" rotWithShape="1">
          <a:blip r:embed="rId2">
            <a:lum/>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FB0CBF9-8377-DA4E-BAC1-49ACB0EBE2F2}"/>
              </a:ext>
            </a:extLst>
          </p:cNvPr>
          <p:cNvSpPr>
            <a:spLocks noGrp="1"/>
          </p:cNvSpPr>
          <p:nvPr>
            <p:ph type="title" hasCustomPrompt="1"/>
          </p:nvPr>
        </p:nvSpPr>
        <p:spPr>
          <a:xfrm>
            <a:off x="779042" y="1280160"/>
            <a:ext cx="6155158" cy="1738900"/>
          </a:xfrm>
          <a:prstGeom prst="rect">
            <a:avLst/>
          </a:prstGeom>
        </p:spPr>
        <p:txBody>
          <a:bodyPr anchor="ctr"/>
          <a:lstStyle>
            <a:lvl1pPr algn="l">
              <a:defRPr sz="3400" b="1">
                <a:solidFill>
                  <a:schemeClr val="bg1"/>
                </a:solidFill>
                <a:latin typeface="Trebuchet MS" panose="020B0703020202090204" pitchFamily="34" charset="0"/>
              </a:defRPr>
            </a:lvl1pPr>
          </a:lstStyle>
          <a:p>
            <a:r>
              <a:rPr lang="ca-ES" noProof="0"/>
              <a:t>Títol de l’apartat lorem ipsum dolor sit amet consectetur</a:t>
            </a:r>
          </a:p>
        </p:txBody>
      </p:sp>
      <p:sp>
        <p:nvSpPr>
          <p:cNvPr id="5" name="Elipse 4">
            <a:extLst>
              <a:ext uri="{FF2B5EF4-FFF2-40B4-BE49-F238E27FC236}">
                <a16:creationId xmlns:a16="http://schemas.microsoft.com/office/drawing/2014/main" id="{105FE256-3895-5FBD-1662-44E64C0A8D54}"/>
              </a:ext>
            </a:extLst>
          </p:cNvPr>
          <p:cNvSpPr/>
          <p:nvPr userDrawn="1"/>
        </p:nvSpPr>
        <p:spPr>
          <a:xfrm rot="17374324">
            <a:off x="-1195251" y="4219701"/>
            <a:ext cx="2050385" cy="2050385"/>
          </a:xfrm>
          <a:prstGeom prst="ellipse">
            <a:avLst/>
          </a:prstGeom>
          <a:noFill/>
          <a:ln w="508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sp>
        <p:nvSpPr>
          <p:cNvPr id="7" name="Elipse 6">
            <a:extLst>
              <a:ext uri="{FF2B5EF4-FFF2-40B4-BE49-F238E27FC236}">
                <a16:creationId xmlns:a16="http://schemas.microsoft.com/office/drawing/2014/main" id="{2E58F229-1DCF-A930-370A-8435A6DF409C}"/>
              </a:ext>
            </a:extLst>
          </p:cNvPr>
          <p:cNvSpPr/>
          <p:nvPr userDrawn="1"/>
        </p:nvSpPr>
        <p:spPr>
          <a:xfrm rot="2487325">
            <a:off x="6285266" y="-752642"/>
            <a:ext cx="1505283" cy="1505283"/>
          </a:xfrm>
          <a:prstGeom prst="ellipse">
            <a:avLst/>
          </a:prstGeom>
          <a:noFill/>
          <a:ln w="508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sp>
        <p:nvSpPr>
          <p:cNvPr id="8" name="Elipse 7">
            <a:extLst>
              <a:ext uri="{FF2B5EF4-FFF2-40B4-BE49-F238E27FC236}">
                <a16:creationId xmlns:a16="http://schemas.microsoft.com/office/drawing/2014/main" id="{0E1A48FA-691B-DB59-F5F8-6D1450A2D9AE}"/>
              </a:ext>
            </a:extLst>
          </p:cNvPr>
          <p:cNvSpPr/>
          <p:nvPr userDrawn="1"/>
        </p:nvSpPr>
        <p:spPr>
          <a:xfrm rot="13957556">
            <a:off x="8516723" y="3319635"/>
            <a:ext cx="4637376" cy="4637376"/>
          </a:xfrm>
          <a:prstGeom prst="ellipse">
            <a:avLst/>
          </a:prstGeom>
          <a:noFill/>
          <a:ln w="762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Imagen 1">
            <a:extLst>
              <a:ext uri="{FF2B5EF4-FFF2-40B4-BE49-F238E27FC236}">
                <a16:creationId xmlns:a16="http://schemas.microsoft.com/office/drawing/2014/main" id="{76A3EF65-26E9-CE1A-A526-D85421E5736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95338" y="406392"/>
            <a:ext cx="2021065" cy="497772"/>
          </a:xfrm>
          <a:prstGeom prst="rect">
            <a:avLst/>
          </a:prstGeom>
        </p:spPr>
      </p:pic>
    </p:spTree>
    <p:extLst>
      <p:ext uri="{BB962C8B-B14F-4D97-AF65-F5344CB8AC3E}">
        <p14:creationId xmlns:p14="http://schemas.microsoft.com/office/powerpoint/2010/main" val="23504296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rtada">
    <p:bg>
      <p:bgPr>
        <a:blipFill dpi="0" rotWithShape="1">
          <a:blip r:embed="rId2">
            <a:lum/>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8" name="Elipse 17">
            <a:extLst>
              <a:ext uri="{FF2B5EF4-FFF2-40B4-BE49-F238E27FC236}">
                <a16:creationId xmlns:a16="http://schemas.microsoft.com/office/drawing/2014/main" id="{92D071FA-3D79-8B23-48D6-FA9EF367A82C}"/>
              </a:ext>
            </a:extLst>
          </p:cNvPr>
          <p:cNvSpPr/>
          <p:nvPr userDrawn="1"/>
        </p:nvSpPr>
        <p:spPr>
          <a:xfrm>
            <a:off x="8738911" y="2836333"/>
            <a:ext cx="4919996" cy="4919996"/>
          </a:xfrm>
          <a:prstGeom prst="ellipse">
            <a:avLst/>
          </a:prstGeom>
          <a:noFill/>
          <a:ln w="762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Elipse 19">
            <a:extLst>
              <a:ext uri="{FF2B5EF4-FFF2-40B4-BE49-F238E27FC236}">
                <a16:creationId xmlns:a16="http://schemas.microsoft.com/office/drawing/2014/main" id="{FEB0FF26-0A5C-A75D-BA87-81471334009A}"/>
              </a:ext>
            </a:extLst>
          </p:cNvPr>
          <p:cNvSpPr/>
          <p:nvPr userDrawn="1"/>
        </p:nvSpPr>
        <p:spPr>
          <a:xfrm rot="3138717">
            <a:off x="6224312" y="-1238114"/>
            <a:ext cx="2625529" cy="2625529"/>
          </a:xfrm>
          <a:prstGeom prst="ellipse">
            <a:avLst/>
          </a:prstGeom>
          <a:noFill/>
          <a:ln w="635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Imatge 1" descr="Imatge que conté Font, text, Gràfics, logotip&#10;&#10;Pot ser que el contingut generat amb IA no sigui correcte.">
            <a:extLst>
              <a:ext uri="{FF2B5EF4-FFF2-40B4-BE49-F238E27FC236}">
                <a16:creationId xmlns:a16="http://schemas.microsoft.com/office/drawing/2014/main" id="{F81649DC-68E4-DA6B-089C-AEA27ED440F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2610" y="641537"/>
            <a:ext cx="5999413" cy="2399509"/>
          </a:xfrm>
          <a:prstGeom prst="rect">
            <a:avLst/>
          </a:prstGeom>
        </p:spPr>
      </p:pic>
    </p:spTree>
    <p:extLst>
      <p:ext uri="{BB962C8B-B14F-4D97-AF65-F5344CB8AC3E}">
        <p14:creationId xmlns:p14="http://schemas.microsoft.com/office/powerpoint/2010/main" val="17277692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ortad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8" name="Elipse 17">
            <a:extLst>
              <a:ext uri="{FF2B5EF4-FFF2-40B4-BE49-F238E27FC236}">
                <a16:creationId xmlns:a16="http://schemas.microsoft.com/office/drawing/2014/main" id="{92D071FA-3D79-8B23-48D6-FA9EF367A82C}"/>
              </a:ext>
            </a:extLst>
          </p:cNvPr>
          <p:cNvSpPr/>
          <p:nvPr userDrawn="1"/>
        </p:nvSpPr>
        <p:spPr>
          <a:xfrm rot="13957556">
            <a:off x="7014064" y="745318"/>
            <a:ext cx="6505939" cy="6505939"/>
          </a:xfrm>
          <a:prstGeom prst="ellipse">
            <a:avLst/>
          </a:prstGeom>
          <a:noFill/>
          <a:ln w="762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Elipse 19">
            <a:extLst>
              <a:ext uri="{FF2B5EF4-FFF2-40B4-BE49-F238E27FC236}">
                <a16:creationId xmlns:a16="http://schemas.microsoft.com/office/drawing/2014/main" id="{FEB0FF26-0A5C-A75D-BA87-81471334009A}"/>
              </a:ext>
            </a:extLst>
          </p:cNvPr>
          <p:cNvSpPr/>
          <p:nvPr userDrawn="1"/>
        </p:nvSpPr>
        <p:spPr>
          <a:xfrm rot="3138717">
            <a:off x="-556912" y="-578135"/>
            <a:ext cx="1482202" cy="1482202"/>
          </a:xfrm>
          <a:prstGeom prst="ellipse">
            <a:avLst/>
          </a:prstGeom>
          <a:noFill/>
          <a:ln w="381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ítulo 3">
            <a:extLst>
              <a:ext uri="{FF2B5EF4-FFF2-40B4-BE49-F238E27FC236}">
                <a16:creationId xmlns:a16="http://schemas.microsoft.com/office/drawing/2014/main" id="{F34968AE-DAB1-222A-E5EB-71001FECCFDD}"/>
              </a:ext>
            </a:extLst>
          </p:cNvPr>
          <p:cNvSpPr>
            <a:spLocks noGrp="1"/>
          </p:cNvSpPr>
          <p:nvPr>
            <p:ph type="title" hasCustomPrompt="1"/>
          </p:nvPr>
        </p:nvSpPr>
        <p:spPr>
          <a:xfrm>
            <a:off x="994679" y="2548619"/>
            <a:ext cx="6155158" cy="1840501"/>
          </a:xfrm>
          <a:prstGeom prst="rect">
            <a:avLst/>
          </a:prstGeom>
        </p:spPr>
        <p:txBody>
          <a:bodyPr anchor="ctr"/>
          <a:lstStyle>
            <a:lvl1pPr algn="l">
              <a:defRPr sz="3600" b="1">
                <a:solidFill>
                  <a:schemeClr val="bg1"/>
                </a:solidFill>
                <a:latin typeface="Trebuchet MS" panose="020B0703020202090204" pitchFamily="34" charset="0"/>
              </a:defRPr>
            </a:lvl1pPr>
          </a:lstStyle>
          <a:p>
            <a:r>
              <a:rPr lang="ca-ES" noProof="0"/>
              <a:t>Títol del document lorem ipsum dolor sit amet consectetur</a:t>
            </a:r>
          </a:p>
        </p:txBody>
      </p:sp>
      <p:pic>
        <p:nvPicPr>
          <p:cNvPr id="4" name="Imagen 3">
            <a:extLst>
              <a:ext uri="{FF2B5EF4-FFF2-40B4-BE49-F238E27FC236}">
                <a16:creationId xmlns:a16="http://schemas.microsoft.com/office/drawing/2014/main" id="{4160569A-8181-4E76-3F50-90338313134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8565" y="5651251"/>
            <a:ext cx="2355640" cy="580175"/>
          </a:xfrm>
          <a:prstGeom prst="rect">
            <a:avLst/>
          </a:prstGeom>
        </p:spPr>
      </p:pic>
      <p:sp>
        <p:nvSpPr>
          <p:cNvPr id="8" name="Marcador de posición de imagen 7">
            <a:extLst>
              <a:ext uri="{FF2B5EF4-FFF2-40B4-BE49-F238E27FC236}">
                <a16:creationId xmlns:a16="http://schemas.microsoft.com/office/drawing/2014/main" id="{FD130D4B-E877-69E9-0E73-18A7D912FD60}"/>
              </a:ext>
            </a:extLst>
          </p:cNvPr>
          <p:cNvSpPr>
            <a:spLocks noGrp="1"/>
          </p:cNvSpPr>
          <p:nvPr>
            <p:ph type="pic" sz="quarter" idx="11"/>
          </p:nvPr>
        </p:nvSpPr>
        <p:spPr>
          <a:xfrm>
            <a:off x="7621828" y="1586080"/>
            <a:ext cx="4571760" cy="4824413"/>
          </a:xfrm>
          <a:prstGeom prst="rect">
            <a:avLst/>
          </a:prstGeom>
        </p:spPr>
        <p:txBody>
          <a:bodyPr/>
          <a:lstStyle/>
          <a:p>
            <a:endParaRPr lang="ca-ES"/>
          </a:p>
        </p:txBody>
      </p:sp>
      <p:sp>
        <p:nvSpPr>
          <p:cNvPr id="2" name="Marcador de contenido 2">
            <a:extLst>
              <a:ext uri="{FF2B5EF4-FFF2-40B4-BE49-F238E27FC236}">
                <a16:creationId xmlns:a16="http://schemas.microsoft.com/office/drawing/2014/main" id="{33E53ACB-ADB9-7A88-0C0B-DB6B20A4027F}"/>
              </a:ext>
            </a:extLst>
          </p:cNvPr>
          <p:cNvSpPr>
            <a:spLocks noGrp="1"/>
          </p:cNvSpPr>
          <p:nvPr>
            <p:ph idx="12" hasCustomPrompt="1"/>
          </p:nvPr>
        </p:nvSpPr>
        <p:spPr>
          <a:xfrm>
            <a:off x="994679" y="4556198"/>
            <a:ext cx="5032493" cy="830997"/>
          </a:xfrm>
          <a:prstGeom prst="rect">
            <a:avLst/>
          </a:prstGeom>
        </p:spPr>
        <p:txBody>
          <a:bodyPr wrap="square">
            <a:spAutoFit/>
          </a:bodyPr>
          <a:lstStyle>
            <a:lvl1pPr marL="0" marR="0" indent="0" algn="l"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sz="2400" b="0" i="0">
                <a:solidFill>
                  <a:schemeClr val="bg1"/>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dirty="0"/>
              <a:t>In </a:t>
            </a:r>
            <a:r>
              <a:rPr lang="ca-ES" noProof="0" dirty="0" err="1"/>
              <a:t>in</a:t>
            </a:r>
            <a:r>
              <a:rPr lang="ca-ES" noProof="0" dirty="0"/>
              <a:t> massa </a:t>
            </a:r>
            <a:r>
              <a:rPr lang="ca-ES" noProof="0" dirty="0" err="1"/>
              <a:t>rutrum</a:t>
            </a:r>
            <a:r>
              <a:rPr lang="ca-ES" noProof="0" dirty="0"/>
              <a:t>, porta </a:t>
            </a:r>
            <a:r>
              <a:rPr lang="ca-ES" noProof="0" dirty="0" err="1"/>
              <a:t>sapien</a:t>
            </a:r>
            <a:r>
              <a:rPr lang="ca-ES" noProof="0" dirty="0"/>
              <a:t> vel, </a:t>
            </a:r>
            <a:r>
              <a:rPr lang="ca-ES" noProof="0" dirty="0" err="1"/>
              <a:t>suscipit</a:t>
            </a:r>
            <a:r>
              <a:rPr lang="ca-ES" noProof="0" dirty="0"/>
              <a:t> </a:t>
            </a:r>
            <a:r>
              <a:rPr lang="ca-ES" noProof="0" dirty="0" err="1"/>
              <a:t>lectus</a:t>
            </a:r>
            <a:r>
              <a:rPr lang="ca-ES" noProof="0" dirty="0"/>
              <a:t>. </a:t>
            </a:r>
          </a:p>
        </p:txBody>
      </p:sp>
      <p:pic>
        <p:nvPicPr>
          <p:cNvPr id="3" name="Imatge 2" descr="Imatge que conté Font, text, Gràfics, logotip&#10;&#10;Pot ser que el contingut generat amb IA no sigui correcte.">
            <a:extLst>
              <a:ext uri="{FF2B5EF4-FFF2-40B4-BE49-F238E27FC236}">
                <a16:creationId xmlns:a16="http://schemas.microsoft.com/office/drawing/2014/main" id="{71BE6ECB-9943-617D-C974-3486559D2BD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2610" y="641537"/>
            <a:ext cx="5999413" cy="2399509"/>
          </a:xfrm>
          <a:prstGeom prst="rect">
            <a:avLst/>
          </a:prstGeom>
        </p:spPr>
      </p:pic>
    </p:spTree>
    <p:extLst>
      <p:ext uri="{BB962C8B-B14F-4D97-AF65-F5344CB8AC3E}">
        <p14:creationId xmlns:p14="http://schemas.microsoft.com/office/powerpoint/2010/main" val="32252462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ortada">
    <p:bg>
      <p:bgPr>
        <a:blipFill dpi="0" rotWithShape="1">
          <a:blip r:embed="rId2">
            <a:lum/>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8" name="Elipse 17">
            <a:extLst>
              <a:ext uri="{FF2B5EF4-FFF2-40B4-BE49-F238E27FC236}">
                <a16:creationId xmlns:a16="http://schemas.microsoft.com/office/drawing/2014/main" id="{92D071FA-3D79-8B23-48D6-FA9EF367A82C}"/>
              </a:ext>
            </a:extLst>
          </p:cNvPr>
          <p:cNvSpPr/>
          <p:nvPr userDrawn="1"/>
        </p:nvSpPr>
        <p:spPr>
          <a:xfrm rot="13957556">
            <a:off x="7014064" y="745318"/>
            <a:ext cx="6505939" cy="6505939"/>
          </a:xfrm>
          <a:prstGeom prst="ellipse">
            <a:avLst/>
          </a:prstGeom>
          <a:noFill/>
          <a:ln w="762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Elipse 19">
            <a:extLst>
              <a:ext uri="{FF2B5EF4-FFF2-40B4-BE49-F238E27FC236}">
                <a16:creationId xmlns:a16="http://schemas.microsoft.com/office/drawing/2014/main" id="{FEB0FF26-0A5C-A75D-BA87-81471334009A}"/>
              </a:ext>
            </a:extLst>
          </p:cNvPr>
          <p:cNvSpPr/>
          <p:nvPr userDrawn="1"/>
        </p:nvSpPr>
        <p:spPr>
          <a:xfrm rot="3138717">
            <a:off x="-556912" y="-578135"/>
            <a:ext cx="1482202" cy="1482202"/>
          </a:xfrm>
          <a:prstGeom prst="ellipse">
            <a:avLst/>
          </a:prstGeom>
          <a:noFill/>
          <a:ln w="381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ítulo 3">
            <a:extLst>
              <a:ext uri="{FF2B5EF4-FFF2-40B4-BE49-F238E27FC236}">
                <a16:creationId xmlns:a16="http://schemas.microsoft.com/office/drawing/2014/main" id="{F34968AE-DAB1-222A-E5EB-71001FECCFDD}"/>
              </a:ext>
            </a:extLst>
          </p:cNvPr>
          <p:cNvSpPr>
            <a:spLocks noGrp="1"/>
          </p:cNvSpPr>
          <p:nvPr>
            <p:ph type="title" hasCustomPrompt="1"/>
          </p:nvPr>
        </p:nvSpPr>
        <p:spPr>
          <a:xfrm>
            <a:off x="994679" y="2548619"/>
            <a:ext cx="6155158" cy="1840501"/>
          </a:xfrm>
          <a:prstGeom prst="rect">
            <a:avLst/>
          </a:prstGeom>
        </p:spPr>
        <p:txBody>
          <a:bodyPr anchor="ctr"/>
          <a:lstStyle>
            <a:lvl1pPr algn="l">
              <a:defRPr sz="3600" b="1">
                <a:solidFill>
                  <a:schemeClr val="bg1"/>
                </a:solidFill>
                <a:latin typeface="Trebuchet MS" panose="020B0703020202090204" pitchFamily="34" charset="0"/>
              </a:defRPr>
            </a:lvl1pPr>
          </a:lstStyle>
          <a:p>
            <a:r>
              <a:rPr lang="ca-ES" noProof="0"/>
              <a:t>Títol del document lorem ipsum dolor sit amet consectetur</a:t>
            </a:r>
          </a:p>
        </p:txBody>
      </p:sp>
      <p:sp>
        <p:nvSpPr>
          <p:cNvPr id="4" name="Marcador de posición de imagen 7">
            <a:extLst>
              <a:ext uri="{FF2B5EF4-FFF2-40B4-BE49-F238E27FC236}">
                <a16:creationId xmlns:a16="http://schemas.microsoft.com/office/drawing/2014/main" id="{A963E0DA-46DF-734E-9A70-E57B9A2F598F}"/>
              </a:ext>
            </a:extLst>
          </p:cNvPr>
          <p:cNvSpPr>
            <a:spLocks noGrp="1"/>
          </p:cNvSpPr>
          <p:nvPr>
            <p:ph type="pic" sz="quarter" idx="11"/>
          </p:nvPr>
        </p:nvSpPr>
        <p:spPr>
          <a:xfrm>
            <a:off x="7621828" y="1586080"/>
            <a:ext cx="4571760" cy="4824413"/>
          </a:xfrm>
          <a:prstGeom prst="rect">
            <a:avLst/>
          </a:prstGeom>
        </p:spPr>
        <p:txBody>
          <a:bodyPr/>
          <a:lstStyle/>
          <a:p>
            <a:endParaRPr lang="ca-ES"/>
          </a:p>
        </p:txBody>
      </p:sp>
      <p:sp>
        <p:nvSpPr>
          <p:cNvPr id="2" name="Marcador de contenido 2">
            <a:extLst>
              <a:ext uri="{FF2B5EF4-FFF2-40B4-BE49-F238E27FC236}">
                <a16:creationId xmlns:a16="http://schemas.microsoft.com/office/drawing/2014/main" id="{29FD3645-F3EF-3036-657D-661DCC691D8F}"/>
              </a:ext>
            </a:extLst>
          </p:cNvPr>
          <p:cNvSpPr>
            <a:spLocks noGrp="1"/>
          </p:cNvSpPr>
          <p:nvPr>
            <p:ph idx="12" hasCustomPrompt="1"/>
          </p:nvPr>
        </p:nvSpPr>
        <p:spPr>
          <a:xfrm>
            <a:off x="994679" y="4556198"/>
            <a:ext cx="5032493" cy="830997"/>
          </a:xfrm>
          <a:prstGeom prst="rect">
            <a:avLst/>
          </a:prstGeom>
        </p:spPr>
        <p:txBody>
          <a:bodyPr wrap="square">
            <a:spAutoFit/>
          </a:bodyPr>
          <a:lstStyle>
            <a:lvl1pPr marL="0" marR="0" indent="0" algn="l"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sz="2400" b="0" i="0">
                <a:solidFill>
                  <a:schemeClr val="bg1"/>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dirty="0"/>
              <a:t>In </a:t>
            </a:r>
            <a:r>
              <a:rPr lang="ca-ES" noProof="0" dirty="0" err="1"/>
              <a:t>in</a:t>
            </a:r>
            <a:r>
              <a:rPr lang="ca-ES" noProof="0" dirty="0"/>
              <a:t> massa </a:t>
            </a:r>
            <a:r>
              <a:rPr lang="ca-ES" noProof="0" dirty="0" err="1"/>
              <a:t>rutrum</a:t>
            </a:r>
            <a:r>
              <a:rPr lang="ca-ES" noProof="0" dirty="0"/>
              <a:t>, porta </a:t>
            </a:r>
            <a:r>
              <a:rPr lang="ca-ES" noProof="0" dirty="0" err="1"/>
              <a:t>sapien</a:t>
            </a:r>
            <a:r>
              <a:rPr lang="ca-ES" noProof="0" dirty="0"/>
              <a:t> vel, </a:t>
            </a:r>
            <a:r>
              <a:rPr lang="ca-ES" noProof="0" dirty="0" err="1"/>
              <a:t>suscipit</a:t>
            </a:r>
            <a:r>
              <a:rPr lang="ca-ES" noProof="0" dirty="0"/>
              <a:t> </a:t>
            </a:r>
            <a:r>
              <a:rPr lang="ca-ES" noProof="0" dirty="0" err="1"/>
              <a:t>lectus</a:t>
            </a:r>
            <a:r>
              <a:rPr lang="ca-ES" noProof="0" dirty="0"/>
              <a:t>. </a:t>
            </a:r>
          </a:p>
        </p:txBody>
      </p:sp>
      <p:pic>
        <p:nvPicPr>
          <p:cNvPr id="6" name="Imagen 5">
            <a:extLst>
              <a:ext uri="{FF2B5EF4-FFF2-40B4-BE49-F238E27FC236}">
                <a16:creationId xmlns:a16="http://schemas.microsoft.com/office/drawing/2014/main" id="{814CD8AA-7EF2-C04F-7DD8-18E269906EF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4679" y="5611966"/>
            <a:ext cx="2397261" cy="590426"/>
          </a:xfrm>
          <a:prstGeom prst="rect">
            <a:avLst/>
          </a:prstGeom>
        </p:spPr>
      </p:pic>
      <p:pic>
        <p:nvPicPr>
          <p:cNvPr id="3" name="Imatge 2" descr="Imatge que conté Font, text, Gràfics, logotip&#10;&#10;Pot ser que el contingut generat amb IA no sigui correcte.">
            <a:extLst>
              <a:ext uri="{FF2B5EF4-FFF2-40B4-BE49-F238E27FC236}">
                <a16:creationId xmlns:a16="http://schemas.microsoft.com/office/drawing/2014/main" id="{B9E20D37-A935-FBFD-6313-13149A7DD82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2610" y="641537"/>
            <a:ext cx="5999413" cy="2399509"/>
          </a:xfrm>
          <a:prstGeom prst="rect">
            <a:avLst/>
          </a:prstGeom>
        </p:spPr>
      </p:pic>
    </p:spTree>
    <p:extLst>
      <p:ext uri="{BB962C8B-B14F-4D97-AF65-F5344CB8AC3E}">
        <p14:creationId xmlns:p14="http://schemas.microsoft.com/office/powerpoint/2010/main" val="7145740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partat">
    <p:bg>
      <p:bgPr>
        <a:blipFill dpi="0" rotWithShape="1">
          <a:blip r:embed="rId2">
            <a:lum/>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FB0CBF9-8377-DA4E-BAC1-49ACB0EBE2F2}"/>
              </a:ext>
            </a:extLst>
          </p:cNvPr>
          <p:cNvSpPr>
            <a:spLocks noGrp="1"/>
          </p:cNvSpPr>
          <p:nvPr>
            <p:ph type="title" hasCustomPrompt="1"/>
          </p:nvPr>
        </p:nvSpPr>
        <p:spPr>
          <a:xfrm>
            <a:off x="779042" y="1280160"/>
            <a:ext cx="6155158" cy="1738900"/>
          </a:xfrm>
          <a:prstGeom prst="rect">
            <a:avLst/>
          </a:prstGeom>
        </p:spPr>
        <p:txBody>
          <a:bodyPr anchor="ctr"/>
          <a:lstStyle>
            <a:lvl1pPr algn="l">
              <a:defRPr sz="3400" b="1">
                <a:solidFill>
                  <a:schemeClr val="bg1"/>
                </a:solidFill>
                <a:latin typeface="Trebuchet MS" panose="020B0703020202090204" pitchFamily="34" charset="0"/>
              </a:defRPr>
            </a:lvl1pPr>
          </a:lstStyle>
          <a:p>
            <a:r>
              <a:rPr lang="ca-ES" noProof="0"/>
              <a:t>Títol de l’apartat lorem ipsum dolor sit amet consectetur</a:t>
            </a:r>
          </a:p>
        </p:txBody>
      </p:sp>
      <p:sp>
        <p:nvSpPr>
          <p:cNvPr id="5" name="Elipse 4">
            <a:extLst>
              <a:ext uri="{FF2B5EF4-FFF2-40B4-BE49-F238E27FC236}">
                <a16:creationId xmlns:a16="http://schemas.microsoft.com/office/drawing/2014/main" id="{105FE256-3895-5FBD-1662-44E64C0A8D54}"/>
              </a:ext>
            </a:extLst>
          </p:cNvPr>
          <p:cNvSpPr/>
          <p:nvPr userDrawn="1"/>
        </p:nvSpPr>
        <p:spPr>
          <a:xfrm rot="17374324">
            <a:off x="-585651" y="5469381"/>
            <a:ext cx="2050385" cy="2050385"/>
          </a:xfrm>
          <a:prstGeom prst="ellipse">
            <a:avLst/>
          </a:prstGeom>
          <a:noFill/>
          <a:ln w="508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sp>
        <p:nvSpPr>
          <p:cNvPr id="7" name="Elipse 6">
            <a:extLst>
              <a:ext uri="{FF2B5EF4-FFF2-40B4-BE49-F238E27FC236}">
                <a16:creationId xmlns:a16="http://schemas.microsoft.com/office/drawing/2014/main" id="{2E58F229-1DCF-A930-370A-8435A6DF409C}"/>
              </a:ext>
            </a:extLst>
          </p:cNvPr>
          <p:cNvSpPr/>
          <p:nvPr userDrawn="1"/>
        </p:nvSpPr>
        <p:spPr>
          <a:xfrm rot="2487325">
            <a:off x="1458250" y="-752643"/>
            <a:ext cx="1505283" cy="1505283"/>
          </a:xfrm>
          <a:prstGeom prst="ellipse">
            <a:avLst/>
          </a:prstGeom>
          <a:noFill/>
          <a:ln w="508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sp>
        <p:nvSpPr>
          <p:cNvPr id="8" name="Elipse 7">
            <a:extLst>
              <a:ext uri="{FF2B5EF4-FFF2-40B4-BE49-F238E27FC236}">
                <a16:creationId xmlns:a16="http://schemas.microsoft.com/office/drawing/2014/main" id="{0E1A48FA-691B-DB59-F5F8-6D1450A2D9AE}"/>
              </a:ext>
            </a:extLst>
          </p:cNvPr>
          <p:cNvSpPr/>
          <p:nvPr userDrawn="1"/>
        </p:nvSpPr>
        <p:spPr>
          <a:xfrm rot="13957556">
            <a:off x="5500870" y="1483360"/>
            <a:ext cx="6234204" cy="6234204"/>
          </a:xfrm>
          <a:prstGeom prst="ellipse">
            <a:avLst/>
          </a:prstGeom>
          <a:noFill/>
          <a:ln w="762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sp>
        <p:nvSpPr>
          <p:cNvPr id="2" name="Marcador de posición de imagen 7">
            <a:extLst>
              <a:ext uri="{FF2B5EF4-FFF2-40B4-BE49-F238E27FC236}">
                <a16:creationId xmlns:a16="http://schemas.microsoft.com/office/drawing/2014/main" id="{D833B74D-933C-BE92-33C9-8EC0E7EC9E5F}"/>
              </a:ext>
            </a:extLst>
          </p:cNvPr>
          <p:cNvSpPr>
            <a:spLocks noGrp="1"/>
          </p:cNvSpPr>
          <p:nvPr>
            <p:ph type="pic" sz="quarter" idx="11"/>
          </p:nvPr>
        </p:nvSpPr>
        <p:spPr>
          <a:xfrm>
            <a:off x="6318268" y="1931137"/>
            <a:ext cx="4571760" cy="4824413"/>
          </a:xfrm>
          <a:prstGeom prst="rect">
            <a:avLst/>
          </a:prstGeom>
        </p:spPr>
        <p:txBody>
          <a:bodyPr/>
          <a:lstStyle/>
          <a:p>
            <a:endParaRPr lang="ca-ES"/>
          </a:p>
        </p:txBody>
      </p:sp>
      <p:pic>
        <p:nvPicPr>
          <p:cNvPr id="3" name="Imagen 2">
            <a:extLst>
              <a:ext uri="{FF2B5EF4-FFF2-40B4-BE49-F238E27FC236}">
                <a16:creationId xmlns:a16="http://schemas.microsoft.com/office/drawing/2014/main" id="{E9E76DC5-652B-87D6-E80A-9A8B6CAE2D6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95338" y="406392"/>
            <a:ext cx="2021065" cy="497772"/>
          </a:xfrm>
          <a:prstGeom prst="rect">
            <a:avLst/>
          </a:prstGeom>
        </p:spPr>
      </p:pic>
    </p:spTree>
    <p:extLst>
      <p:ext uri="{BB962C8B-B14F-4D97-AF65-F5344CB8AC3E}">
        <p14:creationId xmlns:p14="http://schemas.microsoft.com/office/powerpoint/2010/main" val="42243742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Apartat">
    <p:bg>
      <p:bgPr>
        <a:blipFill dpi="0" rotWithShape="1">
          <a:blip r:embed="rId2">
            <a:lum/>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FB0CBF9-8377-DA4E-BAC1-49ACB0EBE2F2}"/>
              </a:ext>
            </a:extLst>
          </p:cNvPr>
          <p:cNvSpPr>
            <a:spLocks noGrp="1"/>
          </p:cNvSpPr>
          <p:nvPr>
            <p:ph type="title" hasCustomPrompt="1"/>
          </p:nvPr>
        </p:nvSpPr>
        <p:spPr>
          <a:xfrm>
            <a:off x="779042" y="1280160"/>
            <a:ext cx="6155158" cy="1738900"/>
          </a:xfrm>
          <a:prstGeom prst="rect">
            <a:avLst/>
          </a:prstGeom>
        </p:spPr>
        <p:txBody>
          <a:bodyPr anchor="ctr"/>
          <a:lstStyle>
            <a:lvl1pPr algn="l">
              <a:defRPr sz="3400" b="1">
                <a:solidFill>
                  <a:schemeClr val="bg1"/>
                </a:solidFill>
                <a:latin typeface="Trebuchet MS" panose="020B0703020202090204" pitchFamily="34" charset="0"/>
              </a:defRPr>
            </a:lvl1pPr>
          </a:lstStyle>
          <a:p>
            <a:r>
              <a:rPr lang="ca-ES" noProof="0"/>
              <a:t>Títol de l’apartat lorem ipsum dolor sit amet consectetur</a:t>
            </a:r>
          </a:p>
        </p:txBody>
      </p:sp>
      <p:sp>
        <p:nvSpPr>
          <p:cNvPr id="5" name="Elipse 4">
            <a:extLst>
              <a:ext uri="{FF2B5EF4-FFF2-40B4-BE49-F238E27FC236}">
                <a16:creationId xmlns:a16="http://schemas.microsoft.com/office/drawing/2014/main" id="{105FE256-3895-5FBD-1662-44E64C0A8D54}"/>
              </a:ext>
            </a:extLst>
          </p:cNvPr>
          <p:cNvSpPr/>
          <p:nvPr userDrawn="1"/>
        </p:nvSpPr>
        <p:spPr>
          <a:xfrm rot="17374324">
            <a:off x="-1195251" y="4219701"/>
            <a:ext cx="2050385" cy="2050385"/>
          </a:xfrm>
          <a:prstGeom prst="ellipse">
            <a:avLst/>
          </a:prstGeom>
          <a:noFill/>
          <a:ln w="508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sp>
        <p:nvSpPr>
          <p:cNvPr id="7" name="Elipse 6">
            <a:extLst>
              <a:ext uri="{FF2B5EF4-FFF2-40B4-BE49-F238E27FC236}">
                <a16:creationId xmlns:a16="http://schemas.microsoft.com/office/drawing/2014/main" id="{2E58F229-1DCF-A930-370A-8435A6DF409C}"/>
              </a:ext>
            </a:extLst>
          </p:cNvPr>
          <p:cNvSpPr/>
          <p:nvPr userDrawn="1"/>
        </p:nvSpPr>
        <p:spPr>
          <a:xfrm rot="2487325">
            <a:off x="6294410" y="-752642"/>
            <a:ext cx="1505283" cy="1505283"/>
          </a:xfrm>
          <a:prstGeom prst="ellipse">
            <a:avLst/>
          </a:prstGeom>
          <a:noFill/>
          <a:ln w="508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sp>
        <p:nvSpPr>
          <p:cNvPr id="8" name="Elipse 7">
            <a:extLst>
              <a:ext uri="{FF2B5EF4-FFF2-40B4-BE49-F238E27FC236}">
                <a16:creationId xmlns:a16="http://schemas.microsoft.com/office/drawing/2014/main" id="{0E1A48FA-691B-DB59-F5F8-6D1450A2D9AE}"/>
              </a:ext>
            </a:extLst>
          </p:cNvPr>
          <p:cNvSpPr/>
          <p:nvPr userDrawn="1"/>
        </p:nvSpPr>
        <p:spPr>
          <a:xfrm rot="13957556">
            <a:off x="8516723" y="3319635"/>
            <a:ext cx="4637376" cy="4637376"/>
          </a:xfrm>
          <a:prstGeom prst="ellipse">
            <a:avLst/>
          </a:prstGeom>
          <a:noFill/>
          <a:ln w="762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Imagen 1">
            <a:extLst>
              <a:ext uri="{FF2B5EF4-FFF2-40B4-BE49-F238E27FC236}">
                <a16:creationId xmlns:a16="http://schemas.microsoft.com/office/drawing/2014/main" id="{60E8D467-649F-D839-06E5-B25104E86DA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95338" y="406392"/>
            <a:ext cx="2021065" cy="497772"/>
          </a:xfrm>
          <a:prstGeom prst="rect">
            <a:avLst/>
          </a:prstGeom>
        </p:spPr>
      </p:pic>
    </p:spTree>
    <p:extLst>
      <p:ext uri="{BB962C8B-B14F-4D97-AF65-F5344CB8AC3E}">
        <p14:creationId xmlns:p14="http://schemas.microsoft.com/office/powerpoint/2010/main" val="40277545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Apartat">
    <p:bg>
      <p:bgPr>
        <a:blipFill dpi="0" rotWithShape="1">
          <a:blip r:embed="rId2">
            <a:lum/>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FB0CBF9-8377-DA4E-BAC1-49ACB0EBE2F2}"/>
              </a:ext>
            </a:extLst>
          </p:cNvPr>
          <p:cNvSpPr>
            <a:spLocks noGrp="1"/>
          </p:cNvSpPr>
          <p:nvPr>
            <p:ph type="title" hasCustomPrompt="1"/>
          </p:nvPr>
        </p:nvSpPr>
        <p:spPr>
          <a:xfrm>
            <a:off x="1254871" y="2117266"/>
            <a:ext cx="6879837" cy="1738900"/>
          </a:xfrm>
          <a:prstGeom prst="rect">
            <a:avLst/>
          </a:prstGeom>
        </p:spPr>
        <p:txBody>
          <a:bodyPr anchor="ctr"/>
          <a:lstStyle>
            <a:lvl1pPr algn="l">
              <a:defRPr sz="10000" b="1">
                <a:solidFill>
                  <a:schemeClr val="bg1"/>
                </a:solidFill>
                <a:latin typeface="Trebuchet MS" panose="020B0703020202090204" pitchFamily="34" charset="0"/>
              </a:defRPr>
            </a:lvl1pPr>
          </a:lstStyle>
          <a:p>
            <a:r>
              <a:rPr lang="ca-ES" noProof="0" dirty="0" err="1"/>
              <a:t>Thank</a:t>
            </a:r>
            <a:r>
              <a:rPr lang="ca-ES" noProof="0" dirty="0"/>
              <a:t> </a:t>
            </a:r>
            <a:r>
              <a:rPr lang="ca-ES" noProof="0" dirty="0" err="1"/>
              <a:t>you</a:t>
            </a:r>
            <a:endParaRPr lang="ca-ES" noProof="0" dirty="0"/>
          </a:p>
        </p:txBody>
      </p:sp>
      <p:sp>
        <p:nvSpPr>
          <p:cNvPr id="5" name="Elipse 4">
            <a:extLst>
              <a:ext uri="{FF2B5EF4-FFF2-40B4-BE49-F238E27FC236}">
                <a16:creationId xmlns:a16="http://schemas.microsoft.com/office/drawing/2014/main" id="{105FE256-3895-5FBD-1662-44E64C0A8D54}"/>
              </a:ext>
            </a:extLst>
          </p:cNvPr>
          <p:cNvSpPr/>
          <p:nvPr userDrawn="1"/>
        </p:nvSpPr>
        <p:spPr>
          <a:xfrm rot="17374324">
            <a:off x="4236205" y="4513388"/>
            <a:ext cx="3235526" cy="3235526"/>
          </a:xfrm>
          <a:prstGeom prst="ellipse">
            <a:avLst/>
          </a:prstGeom>
          <a:noFill/>
          <a:ln w="508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sp>
        <p:nvSpPr>
          <p:cNvPr id="7" name="Elipse 6">
            <a:extLst>
              <a:ext uri="{FF2B5EF4-FFF2-40B4-BE49-F238E27FC236}">
                <a16:creationId xmlns:a16="http://schemas.microsoft.com/office/drawing/2014/main" id="{2E58F229-1DCF-A930-370A-8435A6DF409C}"/>
              </a:ext>
            </a:extLst>
          </p:cNvPr>
          <p:cNvSpPr/>
          <p:nvPr userDrawn="1"/>
        </p:nvSpPr>
        <p:spPr>
          <a:xfrm rot="2487325">
            <a:off x="-560130" y="740518"/>
            <a:ext cx="1505283" cy="1505283"/>
          </a:xfrm>
          <a:prstGeom prst="ellipse">
            <a:avLst/>
          </a:prstGeom>
          <a:noFill/>
          <a:ln w="508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sp>
        <p:nvSpPr>
          <p:cNvPr id="8" name="Elipse 7">
            <a:extLst>
              <a:ext uri="{FF2B5EF4-FFF2-40B4-BE49-F238E27FC236}">
                <a16:creationId xmlns:a16="http://schemas.microsoft.com/office/drawing/2014/main" id="{0E1A48FA-691B-DB59-F5F8-6D1450A2D9AE}"/>
              </a:ext>
            </a:extLst>
          </p:cNvPr>
          <p:cNvSpPr/>
          <p:nvPr userDrawn="1"/>
        </p:nvSpPr>
        <p:spPr>
          <a:xfrm rot="13957556">
            <a:off x="7591779" y="-3224876"/>
            <a:ext cx="6234204" cy="6234204"/>
          </a:xfrm>
          <a:prstGeom prst="ellipse">
            <a:avLst/>
          </a:prstGeom>
          <a:noFill/>
          <a:ln w="762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Imagen 2">
            <a:extLst>
              <a:ext uri="{FF2B5EF4-FFF2-40B4-BE49-F238E27FC236}">
                <a16:creationId xmlns:a16="http://schemas.microsoft.com/office/drawing/2014/main" id="{8CCFEB2E-89EE-ED5A-9319-EEB977BF21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95338" y="406392"/>
            <a:ext cx="2021065" cy="497772"/>
          </a:xfrm>
          <a:prstGeom prst="rect">
            <a:avLst/>
          </a:prstGeom>
        </p:spPr>
      </p:pic>
      <p:pic>
        <p:nvPicPr>
          <p:cNvPr id="2" name="Imatge 1" descr="Imatge que conté Font, text, Gràfics, logotip&#10;&#10;Pot ser que el contingut generat amb IA no sigui correcte.">
            <a:extLst>
              <a:ext uri="{FF2B5EF4-FFF2-40B4-BE49-F238E27FC236}">
                <a16:creationId xmlns:a16="http://schemas.microsoft.com/office/drawing/2014/main" id="{C8D9236B-111D-A17C-4C68-CD281A1A28B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25086" y="5413031"/>
            <a:ext cx="3083737" cy="1233363"/>
          </a:xfrm>
          <a:prstGeom prst="rect">
            <a:avLst/>
          </a:prstGeom>
        </p:spPr>
      </p:pic>
    </p:spTree>
    <p:extLst>
      <p:ext uri="{BB962C8B-B14F-4D97-AF65-F5344CB8AC3E}">
        <p14:creationId xmlns:p14="http://schemas.microsoft.com/office/powerpoint/2010/main" val="26171564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ransició">
    <p:bg>
      <p:bgPr>
        <a:blipFill dpi="0" rotWithShape="1">
          <a:blip r:embed="rId2">
            <a:lum/>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4" name="Marcador de número de diapositiva 1">
            <a:extLst>
              <a:ext uri="{FF2B5EF4-FFF2-40B4-BE49-F238E27FC236}">
                <a16:creationId xmlns:a16="http://schemas.microsoft.com/office/drawing/2014/main" id="{16B3342A-131A-FA48-BD45-E8F3CAAC5C13}"/>
              </a:ext>
            </a:extLst>
          </p:cNvPr>
          <p:cNvSpPr txBox="1">
            <a:spLocks/>
          </p:cNvSpPr>
          <p:nvPr userDrawn="1"/>
        </p:nvSpPr>
        <p:spPr>
          <a:xfrm>
            <a:off x="10937090" y="6251158"/>
            <a:ext cx="898349" cy="486833"/>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3C26182-BE2E-C74D-827A-DAD3F61D3E8F}" type="slidenum">
              <a:rPr lang="es-ES" sz="1333" smtClean="0">
                <a:solidFill>
                  <a:schemeClr val="tx1">
                    <a:lumMod val="50000"/>
                    <a:lumOff val="50000"/>
                  </a:schemeClr>
                </a:solidFill>
                <a:latin typeface="Trebuchet MS" panose="020B0703020202090204" pitchFamily="34" charset="0"/>
              </a:rPr>
              <a:pPr algn="r"/>
              <a:t>‹Nº›</a:t>
            </a:fld>
            <a:endParaRPr lang="es-ES" sz="1333" dirty="0">
              <a:solidFill>
                <a:schemeClr val="tx1">
                  <a:lumMod val="50000"/>
                  <a:lumOff val="50000"/>
                </a:schemeClr>
              </a:solidFill>
              <a:latin typeface="Trebuchet MS" panose="020B0703020202090204" pitchFamily="34" charset="0"/>
            </a:endParaRPr>
          </a:p>
        </p:txBody>
      </p:sp>
    </p:spTree>
    <p:extLst>
      <p:ext uri="{BB962C8B-B14F-4D97-AF65-F5344CB8AC3E}">
        <p14:creationId xmlns:p14="http://schemas.microsoft.com/office/powerpoint/2010/main" val="30398708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Patró fons lil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8716269-5A22-1E42-B026-ECFC9C4D3277}"/>
              </a:ext>
            </a:extLst>
          </p:cNvPr>
          <p:cNvSpPr/>
          <p:nvPr userDrawn="1"/>
        </p:nvSpPr>
        <p:spPr>
          <a:xfrm>
            <a:off x="0" y="1179543"/>
            <a:ext cx="12193588" cy="5678459"/>
          </a:xfrm>
          <a:prstGeom prst="rect">
            <a:avLst/>
          </a:prstGeom>
          <a:gradFill>
            <a:gsLst>
              <a:gs pos="10000">
                <a:srgbClr val="662483">
                  <a:alpha val="0"/>
                </a:srgbClr>
              </a:gs>
              <a:gs pos="99000">
                <a:srgbClr val="662483">
                  <a:alpha val="17000"/>
                </a:srgbClr>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6" name="Título 2">
            <a:extLst>
              <a:ext uri="{FF2B5EF4-FFF2-40B4-BE49-F238E27FC236}">
                <a16:creationId xmlns:a16="http://schemas.microsoft.com/office/drawing/2014/main" id="{3BA76FD2-894E-9F07-352C-AEAE3B8EBD0C}"/>
              </a:ext>
            </a:extLst>
          </p:cNvPr>
          <p:cNvSpPr>
            <a:spLocks noGrp="1"/>
          </p:cNvSpPr>
          <p:nvPr>
            <p:ph type="title" hasCustomPrompt="1"/>
          </p:nvPr>
        </p:nvSpPr>
        <p:spPr>
          <a:xfrm>
            <a:off x="585987" y="136547"/>
            <a:ext cx="8347527" cy="522671"/>
          </a:xfrm>
          <a:prstGeom prst="rect">
            <a:avLst/>
          </a:prstGeom>
        </p:spPr>
        <p:txBody>
          <a:bodyPr anchor="t"/>
          <a:lstStyle>
            <a:lvl1pPr>
              <a:defRPr sz="3200" b="1">
                <a:solidFill>
                  <a:srgbClr val="572979"/>
                </a:solidFill>
                <a:latin typeface="Trebuchet MS" panose="020B0703020202090204" pitchFamily="34" charset="0"/>
              </a:defRPr>
            </a:lvl1pPr>
          </a:lstStyle>
          <a:p>
            <a:r>
              <a:rPr lang="ca-ES" noProof="0"/>
              <a:t>Títol</a:t>
            </a:r>
          </a:p>
        </p:txBody>
      </p:sp>
      <p:sp>
        <p:nvSpPr>
          <p:cNvPr id="8" name="Marcador de texto 3">
            <a:extLst>
              <a:ext uri="{FF2B5EF4-FFF2-40B4-BE49-F238E27FC236}">
                <a16:creationId xmlns:a16="http://schemas.microsoft.com/office/drawing/2014/main" id="{601F3511-CBB3-6D79-9F63-B09851C44E2B}"/>
              </a:ext>
            </a:extLst>
          </p:cNvPr>
          <p:cNvSpPr>
            <a:spLocks noGrp="1"/>
          </p:cNvSpPr>
          <p:nvPr>
            <p:ph type="body" sz="quarter" idx="10" hasCustomPrompt="1"/>
          </p:nvPr>
        </p:nvSpPr>
        <p:spPr>
          <a:xfrm>
            <a:off x="585987" y="656872"/>
            <a:ext cx="8347527" cy="496555"/>
          </a:xfrm>
          <a:prstGeom prst="rect">
            <a:avLst/>
          </a:prstGeom>
        </p:spPr>
        <p:txBody>
          <a:bodyPr/>
          <a:lstStyle>
            <a:lvl1pPr>
              <a:defRPr sz="1870">
                <a:solidFill>
                  <a:srgbClr val="572979"/>
                </a:solidFill>
                <a:latin typeface="Trebuchet MS" panose="020B0703020202090204" pitchFamily="34" charset="0"/>
              </a:defRPr>
            </a:lvl1pPr>
          </a:lstStyle>
          <a:p>
            <a:r>
              <a:rPr lang="ca-ES" noProof="0"/>
              <a:t>Subtítol</a:t>
            </a:r>
          </a:p>
        </p:txBody>
      </p:sp>
      <p:sp>
        <p:nvSpPr>
          <p:cNvPr id="12" name="Elipse 11">
            <a:extLst>
              <a:ext uri="{FF2B5EF4-FFF2-40B4-BE49-F238E27FC236}">
                <a16:creationId xmlns:a16="http://schemas.microsoft.com/office/drawing/2014/main" id="{FC761708-183C-AC7E-34E2-B47279F50C44}"/>
              </a:ext>
            </a:extLst>
          </p:cNvPr>
          <p:cNvSpPr/>
          <p:nvPr userDrawn="1"/>
        </p:nvSpPr>
        <p:spPr>
          <a:xfrm rot="2793488">
            <a:off x="-355580" y="266214"/>
            <a:ext cx="711159" cy="711159"/>
          </a:xfrm>
          <a:prstGeom prst="ellipse">
            <a:avLst/>
          </a:prstGeom>
          <a:noFill/>
          <a:ln w="215900">
            <a:gradFill>
              <a:gsLst>
                <a:gs pos="0">
                  <a:srgbClr val="662483">
                    <a:alpha val="60000"/>
                  </a:srgbClr>
                </a:gs>
                <a:gs pos="46000">
                  <a:srgbClr val="238FBB">
                    <a:alpha val="60000"/>
                  </a:srgbClr>
                </a:gs>
                <a:gs pos="98000">
                  <a:srgbClr val="B15298">
                    <a:alpha val="60000"/>
                  </a:srgbClr>
                </a:gs>
              </a:gsLst>
              <a:lin ang="162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redondeado 25">
            <a:extLst>
              <a:ext uri="{FF2B5EF4-FFF2-40B4-BE49-F238E27FC236}">
                <a16:creationId xmlns:a16="http://schemas.microsoft.com/office/drawing/2014/main" id="{4DFFAB95-BF0E-B122-FBA3-015F6FE4F2FF}"/>
              </a:ext>
            </a:extLst>
          </p:cNvPr>
          <p:cNvSpPr/>
          <p:nvPr userDrawn="1"/>
        </p:nvSpPr>
        <p:spPr>
          <a:xfrm>
            <a:off x="10976641" y="6411485"/>
            <a:ext cx="1388199" cy="294953"/>
          </a:xfrm>
          <a:prstGeom prst="roundRect">
            <a:avLst>
              <a:gd name="adj" fmla="val 50000"/>
            </a:avLst>
          </a:prstGeom>
          <a:solidFill>
            <a:schemeClr val="bg1"/>
          </a:solidFill>
          <a:ln>
            <a:noFill/>
          </a:ln>
          <a:effectLst>
            <a:outerShdw blurRad="228600" dist="63500" dir="10800000" sx="94000" sy="94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1463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829270"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24390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658539"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073173" algn="l" defTabSz="414635" rtl="0" eaLnBrk="1" latinLnBrk="0" hangingPunct="1">
              <a:defRPr kern="1200">
                <a:solidFill>
                  <a:schemeClr val="tx1"/>
                </a:solidFill>
                <a:latin typeface="Calibri" charset="0"/>
                <a:ea typeface="ＭＳ Ｐゴシック" charset="0"/>
                <a:cs typeface="ＭＳ Ｐゴシック" charset="0"/>
              </a:defRPr>
            </a:lvl6pPr>
            <a:lvl7pPr marL="2487809" algn="l" defTabSz="414635" rtl="0" eaLnBrk="1" latinLnBrk="0" hangingPunct="1">
              <a:defRPr kern="1200">
                <a:solidFill>
                  <a:schemeClr val="tx1"/>
                </a:solidFill>
                <a:latin typeface="Calibri" charset="0"/>
                <a:ea typeface="ＭＳ Ｐゴシック" charset="0"/>
                <a:cs typeface="ＭＳ Ｐゴシック" charset="0"/>
              </a:defRPr>
            </a:lvl7pPr>
            <a:lvl8pPr marL="2902443" algn="l" defTabSz="414635" rtl="0" eaLnBrk="1" latinLnBrk="0" hangingPunct="1">
              <a:defRPr kern="1200">
                <a:solidFill>
                  <a:schemeClr val="tx1"/>
                </a:solidFill>
                <a:latin typeface="Calibri" charset="0"/>
                <a:ea typeface="ＭＳ Ｐゴシック" charset="0"/>
                <a:cs typeface="ＭＳ Ｐゴシック" charset="0"/>
              </a:defRPr>
            </a:lvl8pPr>
            <a:lvl9pPr marL="3317078" algn="l" defTabSz="414635"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ctr" defTabSz="552833" rtl="0" eaLnBrk="1" fontAlgn="base" latinLnBrk="0" hangingPunct="1">
              <a:lnSpc>
                <a:spcPct val="100000"/>
              </a:lnSpc>
              <a:spcBef>
                <a:spcPct val="0"/>
              </a:spcBef>
              <a:spcAft>
                <a:spcPct val="0"/>
              </a:spcAft>
              <a:buClrTx/>
              <a:buSzTx/>
              <a:buFontTx/>
              <a:buNone/>
              <a:tabLst/>
              <a:defRPr/>
            </a:pPr>
            <a:endParaRPr kumimoji="0" lang="es-ES" sz="2285"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4" name="Marcador de número de diapositiva 1">
            <a:extLst>
              <a:ext uri="{FF2B5EF4-FFF2-40B4-BE49-F238E27FC236}">
                <a16:creationId xmlns:a16="http://schemas.microsoft.com/office/drawing/2014/main" id="{83E335DC-C2B0-C3A6-850F-F948AC4611B1}"/>
              </a:ext>
            </a:extLst>
          </p:cNvPr>
          <p:cNvSpPr>
            <a:spLocks noGrp="1"/>
          </p:cNvSpPr>
          <p:nvPr>
            <p:ph type="sldNum" sz="quarter" idx="12"/>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‹Nº›</a:t>
            </a:fld>
            <a:endPar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endParaRPr>
          </a:p>
        </p:txBody>
      </p:sp>
      <p:pic>
        <p:nvPicPr>
          <p:cNvPr id="5" name="Imatge 4" descr="Imatge que conté Gràfics, Font, disseny gràfic, logotip&#10;&#10;Pot ser que el contingut generat amb IA no sigui correcte.">
            <a:extLst>
              <a:ext uri="{FF2B5EF4-FFF2-40B4-BE49-F238E27FC236}">
                <a16:creationId xmlns:a16="http://schemas.microsoft.com/office/drawing/2014/main" id="{A63A4636-2F7A-7482-2D14-C68B0F09ED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168" y="273621"/>
            <a:ext cx="2127357" cy="850852"/>
          </a:xfrm>
          <a:prstGeom prst="rect">
            <a:avLst/>
          </a:prstGeom>
        </p:spPr>
      </p:pic>
    </p:spTree>
    <p:extLst>
      <p:ext uri="{BB962C8B-B14F-4D97-AF65-F5344CB8AC3E}">
        <p14:creationId xmlns:p14="http://schemas.microsoft.com/office/powerpoint/2010/main" val="224608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1 Patró fons lil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8716269-5A22-1E42-B026-ECFC9C4D3277}"/>
              </a:ext>
            </a:extLst>
          </p:cNvPr>
          <p:cNvSpPr/>
          <p:nvPr userDrawn="1"/>
        </p:nvSpPr>
        <p:spPr>
          <a:xfrm>
            <a:off x="0" y="1179543"/>
            <a:ext cx="12193588" cy="5678459"/>
          </a:xfrm>
          <a:prstGeom prst="rect">
            <a:avLst/>
          </a:prstGeom>
          <a:gradFill>
            <a:gsLst>
              <a:gs pos="10000">
                <a:srgbClr val="662483">
                  <a:alpha val="0"/>
                </a:srgbClr>
              </a:gs>
              <a:gs pos="99000">
                <a:srgbClr val="662483">
                  <a:alpha val="17000"/>
                </a:srgbClr>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6" name="Título 2">
            <a:extLst>
              <a:ext uri="{FF2B5EF4-FFF2-40B4-BE49-F238E27FC236}">
                <a16:creationId xmlns:a16="http://schemas.microsoft.com/office/drawing/2014/main" id="{3BA76FD2-894E-9F07-352C-AEAE3B8EBD0C}"/>
              </a:ext>
            </a:extLst>
          </p:cNvPr>
          <p:cNvSpPr>
            <a:spLocks noGrp="1"/>
          </p:cNvSpPr>
          <p:nvPr>
            <p:ph type="title" hasCustomPrompt="1"/>
          </p:nvPr>
        </p:nvSpPr>
        <p:spPr>
          <a:xfrm>
            <a:off x="585987" y="136547"/>
            <a:ext cx="8347527" cy="522671"/>
          </a:xfrm>
          <a:prstGeom prst="rect">
            <a:avLst/>
          </a:prstGeom>
        </p:spPr>
        <p:txBody>
          <a:bodyPr anchor="t"/>
          <a:lstStyle>
            <a:lvl1pPr>
              <a:defRPr sz="3200" b="1">
                <a:solidFill>
                  <a:srgbClr val="572979"/>
                </a:solidFill>
                <a:latin typeface="Trebuchet MS" panose="020B0703020202090204" pitchFamily="34" charset="0"/>
              </a:defRPr>
            </a:lvl1pPr>
          </a:lstStyle>
          <a:p>
            <a:r>
              <a:rPr lang="ca-ES" noProof="0"/>
              <a:t>Títol</a:t>
            </a:r>
          </a:p>
        </p:txBody>
      </p:sp>
      <p:sp>
        <p:nvSpPr>
          <p:cNvPr id="8" name="Marcador de texto 3">
            <a:extLst>
              <a:ext uri="{FF2B5EF4-FFF2-40B4-BE49-F238E27FC236}">
                <a16:creationId xmlns:a16="http://schemas.microsoft.com/office/drawing/2014/main" id="{601F3511-CBB3-6D79-9F63-B09851C44E2B}"/>
              </a:ext>
            </a:extLst>
          </p:cNvPr>
          <p:cNvSpPr>
            <a:spLocks noGrp="1"/>
          </p:cNvSpPr>
          <p:nvPr>
            <p:ph type="body" sz="quarter" idx="10" hasCustomPrompt="1"/>
          </p:nvPr>
        </p:nvSpPr>
        <p:spPr>
          <a:xfrm>
            <a:off x="585987" y="656872"/>
            <a:ext cx="8347527" cy="496555"/>
          </a:xfrm>
          <a:prstGeom prst="rect">
            <a:avLst/>
          </a:prstGeom>
        </p:spPr>
        <p:txBody>
          <a:bodyPr/>
          <a:lstStyle>
            <a:lvl1pPr>
              <a:defRPr sz="1870">
                <a:solidFill>
                  <a:srgbClr val="572979"/>
                </a:solidFill>
                <a:latin typeface="Trebuchet MS" panose="020B0703020202090204" pitchFamily="34" charset="0"/>
              </a:defRPr>
            </a:lvl1pPr>
          </a:lstStyle>
          <a:p>
            <a:r>
              <a:rPr lang="ca-ES" noProof="0"/>
              <a:t>Subtítol</a:t>
            </a:r>
          </a:p>
        </p:txBody>
      </p:sp>
      <p:sp>
        <p:nvSpPr>
          <p:cNvPr id="12" name="Elipse 11">
            <a:extLst>
              <a:ext uri="{FF2B5EF4-FFF2-40B4-BE49-F238E27FC236}">
                <a16:creationId xmlns:a16="http://schemas.microsoft.com/office/drawing/2014/main" id="{FC761708-183C-AC7E-34E2-B47279F50C44}"/>
              </a:ext>
            </a:extLst>
          </p:cNvPr>
          <p:cNvSpPr/>
          <p:nvPr userDrawn="1"/>
        </p:nvSpPr>
        <p:spPr>
          <a:xfrm rot="2793488">
            <a:off x="-355580" y="266214"/>
            <a:ext cx="711159" cy="711159"/>
          </a:xfrm>
          <a:prstGeom prst="ellipse">
            <a:avLst/>
          </a:prstGeom>
          <a:noFill/>
          <a:ln w="215900">
            <a:gradFill>
              <a:gsLst>
                <a:gs pos="0">
                  <a:srgbClr val="662483">
                    <a:alpha val="60000"/>
                  </a:srgbClr>
                </a:gs>
                <a:gs pos="46000">
                  <a:srgbClr val="238FBB">
                    <a:alpha val="60000"/>
                  </a:srgbClr>
                </a:gs>
                <a:gs pos="98000">
                  <a:srgbClr val="B15298">
                    <a:alpha val="60000"/>
                  </a:srgbClr>
                </a:gs>
              </a:gsLst>
              <a:lin ang="162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redondeado 25">
            <a:extLst>
              <a:ext uri="{FF2B5EF4-FFF2-40B4-BE49-F238E27FC236}">
                <a16:creationId xmlns:a16="http://schemas.microsoft.com/office/drawing/2014/main" id="{A4C0E094-3270-CFB9-BB2B-5B2C516111F2}"/>
              </a:ext>
            </a:extLst>
          </p:cNvPr>
          <p:cNvSpPr/>
          <p:nvPr userDrawn="1"/>
        </p:nvSpPr>
        <p:spPr>
          <a:xfrm>
            <a:off x="10976641" y="6411485"/>
            <a:ext cx="1388199" cy="294953"/>
          </a:xfrm>
          <a:prstGeom prst="roundRect">
            <a:avLst>
              <a:gd name="adj" fmla="val 50000"/>
            </a:avLst>
          </a:prstGeom>
          <a:solidFill>
            <a:schemeClr val="bg1"/>
          </a:solidFill>
          <a:ln>
            <a:noFill/>
          </a:ln>
          <a:effectLst>
            <a:outerShdw blurRad="228600" dist="63500" dir="10800000" sx="94000" sy="94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1463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829270"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24390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658539"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073173" algn="l" defTabSz="414635" rtl="0" eaLnBrk="1" latinLnBrk="0" hangingPunct="1">
              <a:defRPr kern="1200">
                <a:solidFill>
                  <a:schemeClr val="tx1"/>
                </a:solidFill>
                <a:latin typeface="Calibri" charset="0"/>
                <a:ea typeface="ＭＳ Ｐゴシック" charset="0"/>
                <a:cs typeface="ＭＳ Ｐゴシック" charset="0"/>
              </a:defRPr>
            </a:lvl6pPr>
            <a:lvl7pPr marL="2487809" algn="l" defTabSz="414635" rtl="0" eaLnBrk="1" latinLnBrk="0" hangingPunct="1">
              <a:defRPr kern="1200">
                <a:solidFill>
                  <a:schemeClr val="tx1"/>
                </a:solidFill>
                <a:latin typeface="Calibri" charset="0"/>
                <a:ea typeface="ＭＳ Ｐゴシック" charset="0"/>
                <a:cs typeface="ＭＳ Ｐゴシック" charset="0"/>
              </a:defRPr>
            </a:lvl7pPr>
            <a:lvl8pPr marL="2902443" algn="l" defTabSz="414635" rtl="0" eaLnBrk="1" latinLnBrk="0" hangingPunct="1">
              <a:defRPr kern="1200">
                <a:solidFill>
                  <a:schemeClr val="tx1"/>
                </a:solidFill>
                <a:latin typeface="Calibri" charset="0"/>
                <a:ea typeface="ＭＳ Ｐゴシック" charset="0"/>
                <a:cs typeface="ＭＳ Ｐゴシック" charset="0"/>
              </a:defRPr>
            </a:lvl8pPr>
            <a:lvl9pPr marL="3317078" algn="l" defTabSz="414635"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ctr" defTabSz="552833" rtl="0" eaLnBrk="1" fontAlgn="base" latinLnBrk="0" hangingPunct="1">
              <a:lnSpc>
                <a:spcPct val="100000"/>
              </a:lnSpc>
              <a:spcBef>
                <a:spcPct val="0"/>
              </a:spcBef>
              <a:spcAft>
                <a:spcPct val="0"/>
              </a:spcAft>
              <a:buClrTx/>
              <a:buSzTx/>
              <a:buFontTx/>
              <a:buNone/>
              <a:tabLst/>
              <a:defRPr/>
            </a:pPr>
            <a:endParaRPr kumimoji="0" lang="es-ES" sz="2285"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4" name="Marcador de número de diapositiva 1">
            <a:extLst>
              <a:ext uri="{FF2B5EF4-FFF2-40B4-BE49-F238E27FC236}">
                <a16:creationId xmlns:a16="http://schemas.microsoft.com/office/drawing/2014/main" id="{5498E903-5486-4490-79F0-A17A93D41A06}"/>
              </a:ext>
            </a:extLst>
          </p:cNvPr>
          <p:cNvSpPr>
            <a:spLocks noGrp="1"/>
          </p:cNvSpPr>
          <p:nvPr>
            <p:ph type="sldNum" sz="quarter" idx="12"/>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‹Nº›</a:t>
            </a:fld>
            <a:endPar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endParaRPr>
          </a:p>
        </p:txBody>
      </p:sp>
      <p:pic>
        <p:nvPicPr>
          <p:cNvPr id="5" name="Imatge 4" descr="Imatge que conté Gràfics, Font, disseny gràfic, logotip&#10;&#10;Pot ser que el contingut generat amb IA no sigui correcte.">
            <a:extLst>
              <a:ext uri="{FF2B5EF4-FFF2-40B4-BE49-F238E27FC236}">
                <a16:creationId xmlns:a16="http://schemas.microsoft.com/office/drawing/2014/main" id="{C80DBC3F-360B-F991-6E5F-4F5F85901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168" y="273621"/>
            <a:ext cx="2127357" cy="850852"/>
          </a:xfrm>
          <a:prstGeom prst="rect">
            <a:avLst/>
          </a:prstGeom>
        </p:spPr>
      </p:pic>
    </p:spTree>
    <p:extLst>
      <p:ext uri="{BB962C8B-B14F-4D97-AF65-F5344CB8AC3E}">
        <p14:creationId xmlns:p14="http://schemas.microsoft.com/office/powerpoint/2010/main" val="34606146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Patró fons lila">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AE9EE46-9AF9-F69C-FFAE-8CC8956C88FD}"/>
              </a:ext>
            </a:extLst>
          </p:cNvPr>
          <p:cNvSpPr/>
          <p:nvPr userDrawn="1"/>
        </p:nvSpPr>
        <p:spPr>
          <a:xfrm>
            <a:off x="0" y="1179543"/>
            <a:ext cx="12193588" cy="5678459"/>
          </a:xfrm>
          <a:prstGeom prst="rect">
            <a:avLst/>
          </a:prstGeom>
          <a:gradFill>
            <a:gsLst>
              <a:gs pos="10000">
                <a:srgbClr val="662483">
                  <a:alpha val="0"/>
                </a:srgbClr>
              </a:gs>
              <a:gs pos="99000">
                <a:srgbClr val="662483">
                  <a:alpha val="17000"/>
                </a:srgbClr>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Título 2">
            <a:extLst>
              <a:ext uri="{FF2B5EF4-FFF2-40B4-BE49-F238E27FC236}">
                <a16:creationId xmlns:a16="http://schemas.microsoft.com/office/drawing/2014/main" id="{321F5ADA-94FD-078D-93DE-FAFC4F8AA5F7}"/>
              </a:ext>
            </a:extLst>
          </p:cNvPr>
          <p:cNvSpPr>
            <a:spLocks noGrp="1"/>
          </p:cNvSpPr>
          <p:nvPr>
            <p:ph type="title" hasCustomPrompt="1"/>
          </p:nvPr>
        </p:nvSpPr>
        <p:spPr>
          <a:xfrm>
            <a:off x="585987" y="136547"/>
            <a:ext cx="8347527" cy="522671"/>
          </a:xfrm>
          <a:prstGeom prst="rect">
            <a:avLst/>
          </a:prstGeom>
        </p:spPr>
        <p:txBody>
          <a:bodyPr anchor="t"/>
          <a:lstStyle>
            <a:lvl1pPr>
              <a:defRPr sz="3200" b="1">
                <a:solidFill>
                  <a:srgbClr val="572979"/>
                </a:solidFill>
                <a:latin typeface="Trebuchet MS" panose="020B0703020202090204" pitchFamily="34" charset="0"/>
              </a:defRPr>
            </a:lvl1pPr>
          </a:lstStyle>
          <a:p>
            <a:r>
              <a:rPr lang="ca-ES" noProof="0"/>
              <a:t>Títol</a:t>
            </a:r>
          </a:p>
        </p:txBody>
      </p:sp>
      <p:sp>
        <p:nvSpPr>
          <p:cNvPr id="13" name="Marcador de texto 3">
            <a:extLst>
              <a:ext uri="{FF2B5EF4-FFF2-40B4-BE49-F238E27FC236}">
                <a16:creationId xmlns:a16="http://schemas.microsoft.com/office/drawing/2014/main" id="{BDA67012-7DE0-BFF7-F84E-B867C267CB12}"/>
              </a:ext>
            </a:extLst>
          </p:cNvPr>
          <p:cNvSpPr>
            <a:spLocks noGrp="1"/>
          </p:cNvSpPr>
          <p:nvPr>
            <p:ph type="body" sz="quarter" idx="10" hasCustomPrompt="1"/>
          </p:nvPr>
        </p:nvSpPr>
        <p:spPr>
          <a:xfrm>
            <a:off x="585987" y="656872"/>
            <a:ext cx="8347527" cy="496555"/>
          </a:xfrm>
          <a:prstGeom prst="rect">
            <a:avLst/>
          </a:prstGeom>
        </p:spPr>
        <p:txBody>
          <a:bodyPr/>
          <a:lstStyle>
            <a:lvl1pPr>
              <a:defRPr sz="1870">
                <a:solidFill>
                  <a:srgbClr val="572979"/>
                </a:solidFill>
                <a:latin typeface="Trebuchet MS" panose="020B0703020202090204" pitchFamily="34" charset="0"/>
              </a:defRPr>
            </a:lvl1pPr>
          </a:lstStyle>
          <a:p>
            <a:r>
              <a:rPr lang="ca-ES" noProof="0"/>
              <a:t>Subtítol</a:t>
            </a:r>
          </a:p>
        </p:txBody>
      </p:sp>
      <p:sp>
        <p:nvSpPr>
          <p:cNvPr id="14" name="Elipse 13">
            <a:extLst>
              <a:ext uri="{FF2B5EF4-FFF2-40B4-BE49-F238E27FC236}">
                <a16:creationId xmlns:a16="http://schemas.microsoft.com/office/drawing/2014/main" id="{9EE7B0B0-6A5E-4CAE-2EAF-806B7222FB49}"/>
              </a:ext>
            </a:extLst>
          </p:cNvPr>
          <p:cNvSpPr/>
          <p:nvPr userDrawn="1"/>
        </p:nvSpPr>
        <p:spPr>
          <a:xfrm rot="2793488">
            <a:off x="-355580" y="266214"/>
            <a:ext cx="711159" cy="711159"/>
          </a:xfrm>
          <a:prstGeom prst="ellipse">
            <a:avLst/>
          </a:prstGeom>
          <a:noFill/>
          <a:ln w="215900">
            <a:gradFill>
              <a:gsLst>
                <a:gs pos="0">
                  <a:srgbClr val="662483">
                    <a:alpha val="60000"/>
                  </a:srgbClr>
                </a:gs>
                <a:gs pos="46000">
                  <a:srgbClr val="238FBB">
                    <a:alpha val="60000"/>
                  </a:srgbClr>
                </a:gs>
                <a:gs pos="98000">
                  <a:srgbClr val="B15298">
                    <a:alpha val="60000"/>
                  </a:srgbClr>
                </a:gs>
              </a:gsLst>
              <a:lin ang="162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Marcador de contenido 2">
            <a:extLst>
              <a:ext uri="{FF2B5EF4-FFF2-40B4-BE49-F238E27FC236}">
                <a16:creationId xmlns:a16="http://schemas.microsoft.com/office/drawing/2014/main" id="{397133AC-30B4-7CB3-7167-7D05E2512180}"/>
              </a:ext>
            </a:extLst>
          </p:cNvPr>
          <p:cNvSpPr>
            <a:spLocks noGrp="1"/>
          </p:cNvSpPr>
          <p:nvPr>
            <p:ph idx="1" hasCustomPrompt="1"/>
          </p:nvPr>
        </p:nvSpPr>
        <p:spPr>
          <a:xfrm>
            <a:off x="585987" y="1673752"/>
            <a:ext cx="6809643" cy="2192908"/>
          </a:xfrm>
          <a:prstGeom prst="rect">
            <a:avLst/>
          </a:prstGeom>
        </p:spPr>
        <p:txBody>
          <a:bodyPr>
            <a:spAutoFit/>
          </a:bodyPr>
          <a:lstStyle>
            <a:lvl1pPr marL="228594" marR="0" indent="-228594" algn="just" defTabSz="1219170" rtl="0" eaLnBrk="1" fontAlgn="auto" latinLnBrk="0" hangingPunct="1">
              <a:lnSpc>
                <a:spcPct val="100000"/>
              </a:lnSpc>
              <a:spcBef>
                <a:spcPts val="1333"/>
              </a:spcBef>
              <a:spcAft>
                <a:spcPts val="0"/>
              </a:spcAft>
              <a:buClr>
                <a:srgbClr val="662483"/>
              </a:buClr>
              <a:buSzPct val="100000"/>
              <a:buFont typeface="Arial" panose="020B0604020202020204" pitchFamily="34" charset="0"/>
              <a:buChar char="•"/>
              <a:tabLst/>
              <a:defRPr sz="2600" b="1" i="0">
                <a:solidFill>
                  <a:srgbClr val="662483"/>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a:t>ÍNDEX I ...</a:t>
            </a:r>
          </a:p>
          <a:p>
            <a:r>
              <a:rPr lang="ca-ES" noProof="0"/>
              <a:t>PUNTS BÀSICS ...</a:t>
            </a:r>
          </a:p>
          <a:p>
            <a:r>
              <a:rPr lang="ca-ES" noProof="0"/>
              <a:t>DE LA PRESENTACIÓ ...</a:t>
            </a:r>
          </a:p>
          <a:p>
            <a:r>
              <a:rPr lang="ca-ES" noProof="0"/>
              <a:t>...</a:t>
            </a:r>
          </a:p>
        </p:txBody>
      </p:sp>
      <p:sp>
        <p:nvSpPr>
          <p:cNvPr id="2" name="Rectángulo redondeado 25">
            <a:extLst>
              <a:ext uri="{FF2B5EF4-FFF2-40B4-BE49-F238E27FC236}">
                <a16:creationId xmlns:a16="http://schemas.microsoft.com/office/drawing/2014/main" id="{27A4EEC2-1013-B8D7-3CD6-21E7CCE0BFD2}"/>
              </a:ext>
            </a:extLst>
          </p:cNvPr>
          <p:cNvSpPr/>
          <p:nvPr userDrawn="1"/>
        </p:nvSpPr>
        <p:spPr>
          <a:xfrm>
            <a:off x="10976641" y="6411485"/>
            <a:ext cx="1388199" cy="294953"/>
          </a:xfrm>
          <a:prstGeom prst="roundRect">
            <a:avLst>
              <a:gd name="adj" fmla="val 50000"/>
            </a:avLst>
          </a:prstGeom>
          <a:solidFill>
            <a:schemeClr val="bg1"/>
          </a:solidFill>
          <a:ln>
            <a:noFill/>
          </a:ln>
          <a:effectLst>
            <a:outerShdw blurRad="228600" dist="63500" dir="10800000" sx="94000" sy="94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1463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829270"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24390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658539"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073173" algn="l" defTabSz="414635" rtl="0" eaLnBrk="1" latinLnBrk="0" hangingPunct="1">
              <a:defRPr kern="1200">
                <a:solidFill>
                  <a:schemeClr val="tx1"/>
                </a:solidFill>
                <a:latin typeface="Calibri" charset="0"/>
                <a:ea typeface="ＭＳ Ｐゴシック" charset="0"/>
                <a:cs typeface="ＭＳ Ｐゴシック" charset="0"/>
              </a:defRPr>
            </a:lvl6pPr>
            <a:lvl7pPr marL="2487809" algn="l" defTabSz="414635" rtl="0" eaLnBrk="1" latinLnBrk="0" hangingPunct="1">
              <a:defRPr kern="1200">
                <a:solidFill>
                  <a:schemeClr val="tx1"/>
                </a:solidFill>
                <a:latin typeface="Calibri" charset="0"/>
                <a:ea typeface="ＭＳ Ｐゴシック" charset="0"/>
                <a:cs typeface="ＭＳ Ｐゴシック" charset="0"/>
              </a:defRPr>
            </a:lvl7pPr>
            <a:lvl8pPr marL="2902443" algn="l" defTabSz="414635" rtl="0" eaLnBrk="1" latinLnBrk="0" hangingPunct="1">
              <a:defRPr kern="1200">
                <a:solidFill>
                  <a:schemeClr val="tx1"/>
                </a:solidFill>
                <a:latin typeface="Calibri" charset="0"/>
                <a:ea typeface="ＭＳ Ｐゴシック" charset="0"/>
                <a:cs typeface="ＭＳ Ｐゴシック" charset="0"/>
              </a:defRPr>
            </a:lvl8pPr>
            <a:lvl9pPr marL="3317078" algn="l" defTabSz="414635"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ctr" defTabSz="552833" rtl="0" eaLnBrk="1" fontAlgn="base" latinLnBrk="0" hangingPunct="1">
              <a:lnSpc>
                <a:spcPct val="100000"/>
              </a:lnSpc>
              <a:spcBef>
                <a:spcPct val="0"/>
              </a:spcBef>
              <a:spcAft>
                <a:spcPct val="0"/>
              </a:spcAft>
              <a:buClrTx/>
              <a:buSzTx/>
              <a:buFontTx/>
              <a:buNone/>
              <a:tabLst/>
              <a:defRPr/>
            </a:pPr>
            <a:endParaRPr kumimoji="0" lang="es-ES" sz="2285"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3" name="Marcador de número de diapositiva 1">
            <a:extLst>
              <a:ext uri="{FF2B5EF4-FFF2-40B4-BE49-F238E27FC236}">
                <a16:creationId xmlns:a16="http://schemas.microsoft.com/office/drawing/2014/main" id="{8DEA50FC-AAE3-645B-12B5-8607BFE9D1D3}"/>
              </a:ext>
            </a:extLst>
          </p:cNvPr>
          <p:cNvSpPr>
            <a:spLocks noGrp="1"/>
          </p:cNvSpPr>
          <p:nvPr>
            <p:ph type="sldNum" sz="quarter" idx="12"/>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‹Nº›</a:t>
            </a:fld>
            <a:endPar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endParaRPr>
          </a:p>
        </p:txBody>
      </p:sp>
      <p:pic>
        <p:nvPicPr>
          <p:cNvPr id="6" name="Imatge 5" descr="Imatge que conté Gràfics, Font, disseny gràfic, logotip&#10;&#10;Pot ser que el contingut generat amb IA no sigui correcte.">
            <a:extLst>
              <a:ext uri="{FF2B5EF4-FFF2-40B4-BE49-F238E27FC236}">
                <a16:creationId xmlns:a16="http://schemas.microsoft.com/office/drawing/2014/main" id="{52499B34-A207-8BB8-F336-4BD83999CA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168" y="273621"/>
            <a:ext cx="2127357" cy="850852"/>
          </a:xfrm>
          <a:prstGeom prst="rect">
            <a:avLst/>
          </a:prstGeom>
        </p:spPr>
      </p:pic>
    </p:spTree>
    <p:extLst>
      <p:ext uri="{BB962C8B-B14F-4D97-AF65-F5344CB8AC3E}">
        <p14:creationId xmlns:p14="http://schemas.microsoft.com/office/powerpoint/2010/main" val="266932632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Patró fons lila">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E10C2A2-83EE-6FD0-5B83-F2F54CD6C2F1}"/>
              </a:ext>
            </a:extLst>
          </p:cNvPr>
          <p:cNvSpPr/>
          <p:nvPr userDrawn="1"/>
        </p:nvSpPr>
        <p:spPr>
          <a:xfrm>
            <a:off x="0" y="1179543"/>
            <a:ext cx="12193588" cy="5678459"/>
          </a:xfrm>
          <a:prstGeom prst="rect">
            <a:avLst/>
          </a:prstGeom>
          <a:gradFill>
            <a:gsLst>
              <a:gs pos="10000">
                <a:srgbClr val="662483">
                  <a:alpha val="0"/>
                </a:srgbClr>
              </a:gs>
              <a:gs pos="99000">
                <a:srgbClr val="662483">
                  <a:alpha val="17000"/>
                </a:srgbClr>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Título 2">
            <a:extLst>
              <a:ext uri="{FF2B5EF4-FFF2-40B4-BE49-F238E27FC236}">
                <a16:creationId xmlns:a16="http://schemas.microsoft.com/office/drawing/2014/main" id="{9B2ED248-DB81-C92E-FEBF-FDC1BA4B1F0D}"/>
              </a:ext>
            </a:extLst>
          </p:cNvPr>
          <p:cNvSpPr>
            <a:spLocks noGrp="1"/>
          </p:cNvSpPr>
          <p:nvPr>
            <p:ph type="title" hasCustomPrompt="1"/>
          </p:nvPr>
        </p:nvSpPr>
        <p:spPr>
          <a:xfrm>
            <a:off x="585987" y="136547"/>
            <a:ext cx="8347527" cy="522671"/>
          </a:xfrm>
          <a:prstGeom prst="rect">
            <a:avLst/>
          </a:prstGeom>
        </p:spPr>
        <p:txBody>
          <a:bodyPr anchor="t"/>
          <a:lstStyle>
            <a:lvl1pPr>
              <a:defRPr sz="3200" b="1">
                <a:solidFill>
                  <a:srgbClr val="572979"/>
                </a:solidFill>
                <a:latin typeface="Trebuchet MS" panose="020B0703020202090204" pitchFamily="34" charset="0"/>
              </a:defRPr>
            </a:lvl1pPr>
          </a:lstStyle>
          <a:p>
            <a:r>
              <a:rPr lang="ca-ES" noProof="0"/>
              <a:t>Títol</a:t>
            </a:r>
          </a:p>
        </p:txBody>
      </p:sp>
      <p:sp>
        <p:nvSpPr>
          <p:cNvPr id="13" name="Marcador de texto 3">
            <a:extLst>
              <a:ext uri="{FF2B5EF4-FFF2-40B4-BE49-F238E27FC236}">
                <a16:creationId xmlns:a16="http://schemas.microsoft.com/office/drawing/2014/main" id="{8B163910-45AC-32F2-73FB-776E46972422}"/>
              </a:ext>
            </a:extLst>
          </p:cNvPr>
          <p:cNvSpPr>
            <a:spLocks noGrp="1"/>
          </p:cNvSpPr>
          <p:nvPr>
            <p:ph type="body" sz="quarter" idx="10" hasCustomPrompt="1"/>
          </p:nvPr>
        </p:nvSpPr>
        <p:spPr>
          <a:xfrm>
            <a:off x="585987" y="656872"/>
            <a:ext cx="8347527" cy="496555"/>
          </a:xfrm>
          <a:prstGeom prst="rect">
            <a:avLst/>
          </a:prstGeom>
        </p:spPr>
        <p:txBody>
          <a:bodyPr/>
          <a:lstStyle>
            <a:lvl1pPr>
              <a:defRPr sz="1870">
                <a:solidFill>
                  <a:srgbClr val="572979"/>
                </a:solidFill>
                <a:latin typeface="Trebuchet MS" panose="020B0703020202090204" pitchFamily="34" charset="0"/>
              </a:defRPr>
            </a:lvl1pPr>
          </a:lstStyle>
          <a:p>
            <a:r>
              <a:rPr lang="ca-ES" noProof="0"/>
              <a:t>Subtítol</a:t>
            </a:r>
          </a:p>
        </p:txBody>
      </p:sp>
      <p:sp>
        <p:nvSpPr>
          <p:cNvPr id="14" name="Elipse 13">
            <a:extLst>
              <a:ext uri="{FF2B5EF4-FFF2-40B4-BE49-F238E27FC236}">
                <a16:creationId xmlns:a16="http://schemas.microsoft.com/office/drawing/2014/main" id="{7526765C-CF34-A136-055B-7C7860560D9E}"/>
              </a:ext>
            </a:extLst>
          </p:cNvPr>
          <p:cNvSpPr/>
          <p:nvPr userDrawn="1"/>
        </p:nvSpPr>
        <p:spPr>
          <a:xfrm rot="2793488">
            <a:off x="-355580" y="266214"/>
            <a:ext cx="711159" cy="711159"/>
          </a:xfrm>
          <a:prstGeom prst="ellipse">
            <a:avLst/>
          </a:prstGeom>
          <a:noFill/>
          <a:ln w="215900">
            <a:gradFill>
              <a:gsLst>
                <a:gs pos="0">
                  <a:srgbClr val="662483">
                    <a:alpha val="60000"/>
                  </a:srgbClr>
                </a:gs>
                <a:gs pos="46000">
                  <a:srgbClr val="238FBB">
                    <a:alpha val="60000"/>
                  </a:srgbClr>
                </a:gs>
                <a:gs pos="98000">
                  <a:srgbClr val="B15298">
                    <a:alpha val="60000"/>
                  </a:srgbClr>
                </a:gs>
              </a:gsLst>
              <a:lin ang="162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Marcador de contenido 2">
            <a:extLst>
              <a:ext uri="{FF2B5EF4-FFF2-40B4-BE49-F238E27FC236}">
                <a16:creationId xmlns:a16="http://schemas.microsoft.com/office/drawing/2014/main" id="{14B68E21-9B72-9551-7E1A-56AB55995521}"/>
              </a:ext>
            </a:extLst>
          </p:cNvPr>
          <p:cNvSpPr>
            <a:spLocks noGrp="1"/>
          </p:cNvSpPr>
          <p:nvPr>
            <p:ph idx="1" hasCustomPrompt="1"/>
          </p:nvPr>
        </p:nvSpPr>
        <p:spPr>
          <a:xfrm>
            <a:off x="585987" y="1708782"/>
            <a:ext cx="9899133" cy="3380413"/>
          </a:xfrm>
          <a:prstGeom prst="rect">
            <a:avLst/>
          </a:prstGeom>
        </p:spPr>
        <p:txBody>
          <a:bodyPr wrap="square">
            <a:spAutoFit/>
          </a:bodyPr>
          <a:lstStyle>
            <a:lvl1pPr marL="228594" marR="0" indent="-228594" algn="l"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Char char="•"/>
              <a:tabLst/>
              <a:defRPr sz="1600" b="0" i="0">
                <a:solidFill>
                  <a:srgbClr val="662483"/>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1467"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	</a:t>
            </a:r>
          </a:p>
          <a:p>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a:t>
            </a:r>
          </a:p>
          <a:p>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a:t>
            </a:r>
          </a:p>
        </p:txBody>
      </p:sp>
      <p:sp>
        <p:nvSpPr>
          <p:cNvPr id="2" name="Rectángulo redondeado 25">
            <a:extLst>
              <a:ext uri="{FF2B5EF4-FFF2-40B4-BE49-F238E27FC236}">
                <a16:creationId xmlns:a16="http://schemas.microsoft.com/office/drawing/2014/main" id="{0DDF0A28-5F5F-06AE-92EC-C9D8B8607A8E}"/>
              </a:ext>
            </a:extLst>
          </p:cNvPr>
          <p:cNvSpPr/>
          <p:nvPr userDrawn="1"/>
        </p:nvSpPr>
        <p:spPr>
          <a:xfrm>
            <a:off x="10976641" y="6411485"/>
            <a:ext cx="1388199" cy="294953"/>
          </a:xfrm>
          <a:prstGeom prst="roundRect">
            <a:avLst>
              <a:gd name="adj" fmla="val 50000"/>
            </a:avLst>
          </a:prstGeom>
          <a:solidFill>
            <a:schemeClr val="bg1"/>
          </a:solidFill>
          <a:ln>
            <a:noFill/>
          </a:ln>
          <a:effectLst>
            <a:outerShdw blurRad="228600" dist="63500" dir="10800000" sx="94000" sy="94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1463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829270"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24390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658539"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073173" algn="l" defTabSz="414635" rtl="0" eaLnBrk="1" latinLnBrk="0" hangingPunct="1">
              <a:defRPr kern="1200">
                <a:solidFill>
                  <a:schemeClr val="tx1"/>
                </a:solidFill>
                <a:latin typeface="Calibri" charset="0"/>
                <a:ea typeface="ＭＳ Ｐゴシック" charset="0"/>
                <a:cs typeface="ＭＳ Ｐゴシック" charset="0"/>
              </a:defRPr>
            </a:lvl6pPr>
            <a:lvl7pPr marL="2487809" algn="l" defTabSz="414635" rtl="0" eaLnBrk="1" latinLnBrk="0" hangingPunct="1">
              <a:defRPr kern="1200">
                <a:solidFill>
                  <a:schemeClr val="tx1"/>
                </a:solidFill>
                <a:latin typeface="Calibri" charset="0"/>
                <a:ea typeface="ＭＳ Ｐゴシック" charset="0"/>
                <a:cs typeface="ＭＳ Ｐゴシック" charset="0"/>
              </a:defRPr>
            </a:lvl7pPr>
            <a:lvl8pPr marL="2902443" algn="l" defTabSz="414635" rtl="0" eaLnBrk="1" latinLnBrk="0" hangingPunct="1">
              <a:defRPr kern="1200">
                <a:solidFill>
                  <a:schemeClr val="tx1"/>
                </a:solidFill>
                <a:latin typeface="Calibri" charset="0"/>
                <a:ea typeface="ＭＳ Ｐゴシック" charset="0"/>
                <a:cs typeface="ＭＳ Ｐゴシック" charset="0"/>
              </a:defRPr>
            </a:lvl8pPr>
            <a:lvl9pPr marL="3317078" algn="l" defTabSz="414635"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ctr" defTabSz="552833" rtl="0" eaLnBrk="1" fontAlgn="base" latinLnBrk="0" hangingPunct="1">
              <a:lnSpc>
                <a:spcPct val="100000"/>
              </a:lnSpc>
              <a:spcBef>
                <a:spcPct val="0"/>
              </a:spcBef>
              <a:spcAft>
                <a:spcPct val="0"/>
              </a:spcAft>
              <a:buClrTx/>
              <a:buSzTx/>
              <a:buFontTx/>
              <a:buNone/>
              <a:tabLst/>
              <a:defRPr/>
            </a:pPr>
            <a:endParaRPr kumimoji="0" lang="es-ES" sz="2285"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3" name="Marcador de número de diapositiva 1">
            <a:extLst>
              <a:ext uri="{FF2B5EF4-FFF2-40B4-BE49-F238E27FC236}">
                <a16:creationId xmlns:a16="http://schemas.microsoft.com/office/drawing/2014/main" id="{232AF592-AA55-F56C-231E-7B1D26018760}"/>
              </a:ext>
            </a:extLst>
          </p:cNvPr>
          <p:cNvSpPr>
            <a:spLocks noGrp="1"/>
          </p:cNvSpPr>
          <p:nvPr>
            <p:ph type="sldNum" sz="quarter" idx="12"/>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‹Nº›</a:t>
            </a:fld>
            <a:endPar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endParaRPr>
          </a:p>
        </p:txBody>
      </p:sp>
      <p:pic>
        <p:nvPicPr>
          <p:cNvPr id="6" name="Imatge 5" descr="Imatge que conté Gràfics, Font, disseny gràfic, logotip&#10;&#10;Pot ser que el contingut generat amb IA no sigui correcte.">
            <a:extLst>
              <a:ext uri="{FF2B5EF4-FFF2-40B4-BE49-F238E27FC236}">
                <a16:creationId xmlns:a16="http://schemas.microsoft.com/office/drawing/2014/main" id="{C97F4BA2-0A82-4A30-A6B0-84F8A20E34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168" y="273621"/>
            <a:ext cx="2127357" cy="850852"/>
          </a:xfrm>
          <a:prstGeom prst="rect">
            <a:avLst/>
          </a:prstGeom>
        </p:spPr>
      </p:pic>
    </p:spTree>
    <p:extLst>
      <p:ext uri="{BB962C8B-B14F-4D97-AF65-F5344CB8AC3E}">
        <p14:creationId xmlns:p14="http://schemas.microsoft.com/office/powerpoint/2010/main" val="229778693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atró fons lila">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39F60073-F1D2-2E48-4E15-CA2F882AF2DD}"/>
              </a:ext>
            </a:extLst>
          </p:cNvPr>
          <p:cNvSpPr/>
          <p:nvPr userDrawn="1"/>
        </p:nvSpPr>
        <p:spPr>
          <a:xfrm>
            <a:off x="0" y="1179543"/>
            <a:ext cx="12193588" cy="5678459"/>
          </a:xfrm>
          <a:prstGeom prst="rect">
            <a:avLst/>
          </a:prstGeom>
          <a:gradFill>
            <a:gsLst>
              <a:gs pos="10000">
                <a:srgbClr val="662483">
                  <a:alpha val="0"/>
                </a:srgbClr>
              </a:gs>
              <a:gs pos="99000">
                <a:srgbClr val="662483">
                  <a:alpha val="17000"/>
                </a:srgbClr>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Título 2">
            <a:extLst>
              <a:ext uri="{FF2B5EF4-FFF2-40B4-BE49-F238E27FC236}">
                <a16:creationId xmlns:a16="http://schemas.microsoft.com/office/drawing/2014/main" id="{8CD98FDB-297B-33DD-5324-FCCC67206CB6}"/>
              </a:ext>
            </a:extLst>
          </p:cNvPr>
          <p:cNvSpPr>
            <a:spLocks noGrp="1"/>
          </p:cNvSpPr>
          <p:nvPr>
            <p:ph type="title" hasCustomPrompt="1"/>
          </p:nvPr>
        </p:nvSpPr>
        <p:spPr>
          <a:xfrm>
            <a:off x="585987" y="136547"/>
            <a:ext cx="8347527" cy="522671"/>
          </a:xfrm>
          <a:prstGeom prst="rect">
            <a:avLst/>
          </a:prstGeom>
        </p:spPr>
        <p:txBody>
          <a:bodyPr anchor="t"/>
          <a:lstStyle>
            <a:lvl1pPr>
              <a:defRPr sz="3200" b="1">
                <a:solidFill>
                  <a:srgbClr val="572979"/>
                </a:solidFill>
                <a:latin typeface="Trebuchet MS" panose="020B0703020202090204" pitchFamily="34" charset="0"/>
              </a:defRPr>
            </a:lvl1pPr>
          </a:lstStyle>
          <a:p>
            <a:r>
              <a:rPr lang="ca-ES" noProof="0"/>
              <a:t>Títol</a:t>
            </a:r>
          </a:p>
        </p:txBody>
      </p:sp>
      <p:sp>
        <p:nvSpPr>
          <p:cNvPr id="9" name="Marcador de texto 3">
            <a:extLst>
              <a:ext uri="{FF2B5EF4-FFF2-40B4-BE49-F238E27FC236}">
                <a16:creationId xmlns:a16="http://schemas.microsoft.com/office/drawing/2014/main" id="{97DC0FC0-C05A-C96F-783A-E0CCB0FE3D9E}"/>
              </a:ext>
            </a:extLst>
          </p:cNvPr>
          <p:cNvSpPr>
            <a:spLocks noGrp="1"/>
          </p:cNvSpPr>
          <p:nvPr>
            <p:ph type="body" sz="quarter" idx="11" hasCustomPrompt="1"/>
          </p:nvPr>
        </p:nvSpPr>
        <p:spPr>
          <a:xfrm>
            <a:off x="585987" y="656872"/>
            <a:ext cx="8347527" cy="496555"/>
          </a:xfrm>
          <a:prstGeom prst="rect">
            <a:avLst/>
          </a:prstGeom>
        </p:spPr>
        <p:txBody>
          <a:bodyPr/>
          <a:lstStyle>
            <a:lvl1pPr>
              <a:defRPr sz="1870">
                <a:solidFill>
                  <a:srgbClr val="572979"/>
                </a:solidFill>
                <a:latin typeface="Trebuchet MS" panose="020B0703020202090204" pitchFamily="34" charset="0"/>
              </a:defRPr>
            </a:lvl1pPr>
          </a:lstStyle>
          <a:p>
            <a:r>
              <a:rPr lang="ca-ES" noProof="0"/>
              <a:t>Subtítol</a:t>
            </a:r>
          </a:p>
        </p:txBody>
      </p:sp>
      <p:sp>
        <p:nvSpPr>
          <p:cNvPr id="15" name="Elipse 14">
            <a:extLst>
              <a:ext uri="{FF2B5EF4-FFF2-40B4-BE49-F238E27FC236}">
                <a16:creationId xmlns:a16="http://schemas.microsoft.com/office/drawing/2014/main" id="{796B98ED-078C-8DBF-801B-1EA935C36EF8}"/>
              </a:ext>
            </a:extLst>
          </p:cNvPr>
          <p:cNvSpPr/>
          <p:nvPr userDrawn="1"/>
        </p:nvSpPr>
        <p:spPr>
          <a:xfrm rot="2793488">
            <a:off x="-355580" y="266214"/>
            <a:ext cx="711159" cy="711159"/>
          </a:xfrm>
          <a:prstGeom prst="ellipse">
            <a:avLst/>
          </a:prstGeom>
          <a:noFill/>
          <a:ln w="215900">
            <a:gradFill>
              <a:gsLst>
                <a:gs pos="0">
                  <a:srgbClr val="662483">
                    <a:alpha val="60000"/>
                  </a:srgbClr>
                </a:gs>
                <a:gs pos="46000">
                  <a:srgbClr val="238FBB">
                    <a:alpha val="60000"/>
                  </a:srgbClr>
                </a:gs>
                <a:gs pos="98000">
                  <a:srgbClr val="B15298">
                    <a:alpha val="60000"/>
                  </a:srgbClr>
                </a:gs>
              </a:gsLst>
              <a:lin ang="162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Marcador de contenido 2">
            <a:extLst>
              <a:ext uri="{FF2B5EF4-FFF2-40B4-BE49-F238E27FC236}">
                <a16:creationId xmlns:a16="http://schemas.microsoft.com/office/drawing/2014/main" id="{5D7C672D-87F0-4D43-52ED-3EB187C99096}"/>
              </a:ext>
            </a:extLst>
          </p:cNvPr>
          <p:cNvSpPr>
            <a:spLocks noGrp="1"/>
          </p:cNvSpPr>
          <p:nvPr>
            <p:ph idx="1" hasCustomPrompt="1"/>
          </p:nvPr>
        </p:nvSpPr>
        <p:spPr>
          <a:xfrm>
            <a:off x="789536" y="1925156"/>
            <a:ext cx="5080932" cy="3960058"/>
          </a:xfrm>
          <a:prstGeom prst="rect">
            <a:avLst/>
          </a:prstGeom>
        </p:spPr>
        <p:txBody>
          <a:bodyPr>
            <a:spAutoFit/>
          </a:bodyPr>
          <a:lstStyle>
            <a:lvl1pPr marL="304792" marR="0" indent="-304792" algn="l" defTabSz="1219170" rtl="0" eaLnBrk="1" fontAlgn="auto" latinLnBrk="0" hangingPunct="1">
              <a:lnSpc>
                <a:spcPct val="100000"/>
              </a:lnSpc>
              <a:spcBef>
                <a:spcPts val="1333"/>
              </a:spcBef>
              <a:spcAft>
                <a:spcPts val="0"/>
              </a:spcAft>
              <a:buClr>
                <a:srgbClr val="662483"/>
              </a:buClr>
              <a:buSzPct val="100000"/>
              <a:buFont typeface="+mj-lt"/>
              <a:buAutoNum type="arabicPeriod"/>
              <a:tabLst/>
              <a:defRPr sz="1600" b="0" i="0">
                <a:solidFill>
                  <a:srgbClr val="662483"/>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a:t>In in massa rutrum, porta sapien vel, suscipit lectus. Vestibulum ante ipsum primis in faucibus orci luctus et ultrices posuere cubilia Curae.</a:t>
            </a:r>
          </a:p>
          <a:p>
            <a:pPr marL="304792" marR="0" lvl="0" indent="-304792" algn="just" defTabSz="1219170" rtl="0" eaLnBrk="1" fontAlgn="auto" latinLnBrk="0" hangingPunct="1">
              <a:lnSpc>
                <a:spcPct val="100000"/>
              </a:lnSpc>
              <a:spcBef>
                <a:spcPts val="1333"/>
              </a:spcBef>
              <a:spcAft>
                <a:spcPts val="0"/>
              </a:spcAft>
              <a:buClr>
                <a:srgbClr val="662483"/>
              </a:buClr>
              <a:buSzPct val="100000"/>
              <a:buFont typeface="+mj-lt"/>
              <a:buAutoNum type="arabicPeriod"/>
              <a:tabLst/>
              <a:defRPr/>
            </a:pPr>
            <a:r>
              <a:rPr lang="ca-ES" noProof="0"/>
              <a:t>In in massa rutrum, porta sapien vel, suscipit lectus. Vestibulum ante ipsum primis in faucibus orci luctus et ultrices posuere cubilia Curae.</a:t>
            </a:r>
          </a:p>
          <a:p>
            <a:pPr marL="304792" marR="0" lvl="0" indent="-304792" algn="just" defTabSz="1219170" rtl="0" eaLnBrk="1" fontAlgn="auto" latinLnBrk="0" hangingPunct="1">
              <a:lnSpc>
                <a:spcPct val="100000"/>
              </a:lnSpc>
              <a:spcBef>
                <a:spcPts val="1333"/>
              </a:spcBef>
              <a:spcAft>
                <a:spcPts val="0"/>
              </a:spcAft>
              <a:buClr>
                <a:srgbClr val="662483"/>
              </a:buClr>
              <a:buSzPct val="100000"/>
              <a:buFont typeface="+mj-lt"/>
              <a:buAutoNum type="arabicPeriod"/>
              <a:tabLst/>
              <a:defRPr/>
            </a:pPr>
            <a:r>
              <a:rPr lang="ca-ES" noProof="0"/>
              <a:t>In in massa rutrum, porta sapien vel, suscipit lectus. Vestibulum ante ipsum primis in faucibus orci luctus et ultrices posuere cubilia Curae.</a:t>
            </a:r>
          </a:p>
          <a:p>
            <a:pPr marL="304792" marR="0" lvl="0" indent="-304792" algn="just" defTabSz="1219170" rtl="0" eaLnBrk="1" fontAlgn="auto" latinLnBrk="0" hangingPunct="1">
              <a:lnSpc>
                <a:spcPct val="100000"/>
              </a:lnSpc>
              <a:spcBef>
                <a:spcPts val="1333"/>
              </a:spcBef>
              <a:spcAft>
                <a:spcPts val="0"/>
              </a:spcAft>
              <a:buClr>
                <a:srgbClr val="662483"/>
              </a:buClr>
              <a:buSzPct val="100000"/>
              <a:buFont typeface="+mj-lt"/>
              <a:buAutoNum type="arabicPeriod"/>
              <a:tabLst/>
              <a:defRPr/>
            </a:pPr>
            <a:r>
              <a:rPr lang="ca-ES" noProof="0"/>
              <a:t>In in massa rutrum, porta sapien vel, suscipit lectus. Vestibulum ante ipsum primis in faucibus orci luctus et ultrices posuere cubilia Curae.</a:t>
            </a:r>
          </a:p>
          <a:p>
            <a:endParaRPr lang="ca-ES" noProof="0"/>
          </a:p>
        </p:txBody>
      </p:sp>
      <p:sp>
        <p:nvSpPr>
          <p:cNvPr id="18" name="Marcador de posición de imagen 2">
            <a:extLst>
              <a:ext uri="{FF2B5EF4-FFF2-40B4-BE49-F238E27FC236}">
                <a16:creationId xmlns:a16="http://schemas.microsoft.com/office/drawing/2014/main" id="{E264C1FD-05D4-0440-FAC8-ED9D8EDE9AA8}"/>
              </a:ext>
            </a:extLst>
          </p:cNvPr>
          <p:cNvSpPr>
            <a:spLocks noGrp="1"/>
          </p:cNvSpPr>
          <p:nvPr>
            <p:ph type="pic" sz="quarter" idx="10"/>
          </p:nvPr>
        </p:nvSpPr>
        <p:spPr>
          <a:xfrm>
            <a:off x="6405868" y="1926167"/>
            <a:ext cx="4981166" cy="3522133"/>
          </a:xfrm>
          <a:prstGeom prst="rect">
            <a:avLst/>
          </a:prstGeom>
        </p:spPr>
        <p:txBody>
          <a:bodyPr/>
          <a:lstStyle/>
          <a:p>
            <a:endParaRPr lang="es-ES_tradnl"/>
          </a:p>
        </p:txBody>
      </p:sp>
      <p:sp>
        <p:nvSpPr>
          <p:cNvPr id="2" name="Rectángulo redondeado 25">
            <a:extLst>
              <a:ext uri="{FF2B5EF4-FFF2-40B4-BE49-F238E27FC236}">
                <a16:creationId xmlns:a16="http://schemas.microsoft.com/office/drawing/2014/main" id="{A1905B31-F79D-B15F-47D6-E37EB8E0BBBD}"/>
              </a:ext>
            </a:extLst>
          </p:cNvPr>
          <p:cNvSpPr/>
          <p:nvPr userDrawn="1"/>
        </p:nvSpPr>
        <p:spPr>
          <a:xfrm>
            <a:off x="10976641" y="6411485"/>
            <a:ext cx="1388199" cy="294953"/>
          </a:xfrm>
          <a:prstGeom prst="roundRect">
            <a:avLst>
              <a:gd name="adj" fmla="val 50000"/>
            </a:avLst>
          </a:prstGeom>
          <a:solidFill>
            <a:schemeClr val="bg1"/>
          </a:solidFill>
          <a:ln>
            <a:noFill/>
          </a:ln>
          <a:effectLst>
            <a:outerShdw blurRad="228600" dist="63500" dir="10800000" sx="94000" sy="94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1463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829270"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24390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658539"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073173" algn="l" defTabSz="414635" rtl="0" eaLnBrk="1" latinLnBrk="0" hangingPunct="1">
              <a:defRPr kern="1200">
                <a:solidFill>
                  <a:schemeClr val="tx1"/>
                </a:solidFill>
                <a:latin typeface="Calibri" charset="0"/>
                <a:ea typeface="ＭＳ Ｐゴシック" charset="0"/>
                <a:cs typeface="ＭＳ Ｐゴシック" charset="0"/>
              </a:defRPr>
            </a:lvl6pPr>
            <a:lvl7pPr marL="2487809" algn="l" defTabSz="414635" rtl="0" eaLnBrk="1" latinLnBrk="0" hangingPunct="1">
              <a:defRPr kern="1200">
                <a:solidFill>
                  <a:schemeClr val="tx1"/>
                </a:solidFill>
                <a:latin typeface="Calibri" charset="0"/>
                <a:ea typeface="ＭＳ Ｐゴシック" charset="0"/>
                <a:cs typeface="ＭＳ Ｐゴシック" charset="0"/>
              </a:defRPr>
            </a:lvl7pPr>
            <a:lvl8pPr marL="2902443" algn="l" defTabSz="414635" rtl="0" eaLnBrk="1" latinLnBrk="0" hangingPunct="1">
              <a:defRPr kern="1200">
                <a:solidFill>
                  <a:schemeClr val="tx1"/>
                </a:solidFill>
                <a:latin typeface="Calibri" charset="0"/>
                <a:ea typeface="ＭＳ Ｐゴシック" charset="0"/>
                <a:cs typeface="ＭＳ Ｐゴシック" charset="0"/>
              </a:defRPr>
            </a:lvl8pPr>
            <a:lvl9pPr marL="3317078" algn="l" defTabSz="414635"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ctr" defTabSz="552833" rtl="0" eaLnBrk="1" fontAlgn="base" latinLnBrk="0" hangingPunct="1">
              <a:lnSpc>
                <a:spcPct val="100000"/>
              </a:lnSpc>
              <a:spcBef>
                <a:spcPct val="0"/>
              </a:spcBef>
              <a:spcAft>
                <a:spcPct val="0"/>
              </a:spcAft>
              <a:buClrTx/>
              <a:buSzTx/>
              <a:buFontTx/>
              <a:buNone/>
              <a:tabLst/>
              <a:defRPr/>
            </a:pPr>
            <a:endParaRPr kumimoji="0" lang="es-ES" sz="2285"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3" name="Marcador de número de diapositiva 1">
            <a:extLst>
              <a:ext uri="{FF2B5EF4-FFF2-40B4-BE49-F238E27FC236}">
                <a16:creationId xmlns:a16="http://schemas.microsoft.com/office/drawing/2014/main" id="{E1EA55D7-E59D-CDAA-69A7-655BB1488191}"/>
              </a:ext>
            </a:extLst>
          </p:cNvPr>
          <p:cNvSpPr>
            <a:spLocks noGrp="1"/>
          </p:cNvSpPr>
          <p:nvPr>
            <p:ph type="sldNum" sz="quarter" idx="12"/>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‹Nº›</a:t>
            </a:fld>
            <a:endPar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endParaRPr>
          </a:p>
        </p:txBody>
      </p:sp>
      <p:pic>
        <p:nvPicPr>
          <p:cNvPr id="6" name="Imatge 5" descr="Imatge que conté Gràfics, Font, disseny gràfic, logotip&#10;&#10;Pot ser que el contingut generat amb IA no sigui correcte.">
            <a:extLst>
              <a:ext uri="{FF2B5EF4-FFF2-40B4-BE49-F238E27FC236}">
                <a16:creationId xmlns:a16="http://schemas.microsoft.com/office/drawing/2014/main" id="{2CF0313F-03E4-E4CD-082D-6678B7A181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168" y="273621"/>
            <a:ext cx="2127357" cy="850852"/>
          </a:xfrm>
          <a:prstGeom prst="rect">
            <a:avLst/>
          </a:prstGeom>
        </p:spPr>
      </p:pic>
    </p:spTree>
    <p:extLst>
      <p:ext uri="{BB962C8B-B14F-4D97-AF65-F5344CB8AC3E}">
        <p14:creationId xmlns:p14="http://schemas.microsoft.com/office/powerpoint/2010/main" val="272144446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parta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FB0CBF9-8377-DA4E-BAC1-49ACB0EBE2F2}"/>
              </a:ext>
            </a:extLst>
          </p:cNvPr>
          <p:cNvSpPr>
            <a:spLocks noGrp="1"/>
          </p:cNvSpPr>
          <p:nvPr>
            <p:ph type="title" hasCustomPrompt="1"/>
          </p:nvPr>
        </p:nvSpPr>
        <p:spPr>
          <a:xfrm>
            <a:off x="779042" y="1280160"/>
            <a:ext cx="6155158" cy="1738900"/>
          </a:xfrm>
          <a:prstGeom prst="rect">
            <a:avLst/>
          </a:prstGeom>
        </p:spPr>
        <p:txBody>
          <a:bodyPr anchor="ctr"/>
          <a:lstStyle>
            <a:lvl1pPr algn="l">
              <a:defRPr sz="3400" b="1">
                <a:solidFill>
                  <a:schemeClr val="bg1"/>
                </a:solidFill>
                <a:latin typeface="Trebuchet MS" panose="020B0703020202090204" pitchFamily="34" charset="0"/>
              </a:defRPr>
            </a:lvl1pPr>
          </a:lstStyle>
          <a:p>
            <a:r>
              <a:rPr lang="ca-ES" noProof="0"/>
              <a:t>Títol de l’apartat lorem ipsum dolor sit amet consectetur</a:t>
            </a:r>
          </a:p>
        </p:txBody>
      </p:sp>
      <p:sp>
        <p:nvSpPr>
          <p:cNvPr id="5" name="Elipse 4">
            <a:extLst>
              <a:ext uri="{FF2B5EF4-FFF2-40B4-BE49-F238E27FC236}">
                <a16:creationId xmlns:a16="http://schemas.microsoft.com/office/drawing/2014/main" id="{105FE256-3895-5FBD-1662-44E64C0A8D54}"/>
              </a:ext>
            </a:extLst>
          </p:cNvPr>
          <p:cNvSpPr/>
          <p:nvPr userDrawn="1"/>
        </p:nvSpPr>
        <p:spPr>
          <a:xfrm rot="17374324">
            <a:off x="-585651" y="5469381"/>
            <a:ext cx="2050385" cy="2050385"/>
          </a:xfrm>
          <a:prstGeom prst="ellipse">
            <a:avLst/>
          </a:prstGeom>
          <a:noFill/>
          <a:ln w="508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sp>
        <p:nvSpPr>
          <p:cNvPr id="7" name="Elipse 6">
            <a:extLst>
              <a:ext uri="{FF2B5EF4-FFF2-40B4-BE49-F238E27FC236}">
                <a16:creationId xmlns:a16="http://schemas.microsoft.com/office/drawing/2014/main" id="{2E58F229-1DCF-A930-370A-8435A6DF409C}"/>
              </a:ext>
            </a:extLst>
          </p:cNvPr>
          <p:cNvSpPr/>
          <p:nvPr userDrawn="1"/>
        </p:nvSpPr>
        <p:spPr>
          <a:xfrm rot="2487325">
            <a:off x="1458250" y="-752643"/>
            <a:ext cx="1505283" cy="1505283"/>
          </a:xfrm>
          <a:prstGeom prst="ellipse">
            <a:avLst/>
          </a:prstGeom>
          <a:noFill/>
          <a:ln w="508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sp>
        <p:nvSpPr>
          <p:cNvPr id="8" name="Elipse 7">
            <a:extLst>
              <a:ext uri="{FF2B5EF4-FFF2-40B4-BE49-F238E27FC236}">
                <a16:creationId xmlns:a16="http://schemas.microsoft.com/office/drawing/2014/main" id="{0E1A48FA-691B-DB59-F5F8-6D1450A2D9AE}"/>
              </a:ext>
            </a:extLst>
          </p:cNvPr>
          <p:cNvSpPr/>
          <p:nvPr userDrawn="1"/>
        </p:nvSpPr>
        <p:spPr>
          <a:xfrm rot="13957556">
            <a:off x="5500870" y="1483360"/>
            <a:ext cx="6234204" cy="6234204"/>
          </a:xfrm>
          <a:prstGeom prst="ellipse">
            <a:avLst/>
          </a:prstGeom>
          <a:noFill/>
          <a:ln w="762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Imagen 2">
            <a:extLst>
              <a:ext uri="{FF2B5EF4-FFF2-40B4-BE49-F238E27FC236}">
                <a16:creationId xmlns:a16="http://schemas.microsoft.com/office/drawing/2014/main" id="{4C2ED3A0-FE51-76E6-8B8D-8EEEDB0083C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82691" y="328338"/>
            <a:ext cx="2052383" cy="505485"/>
          </a:xfrm>
          <a:prstGeom prst="rect">
            <a:avLst/>
          </a:prstGeom>
        </p:spPr>
      </p:pic>
      <p:sp>
        <p:nvSpPr>
          <p:cNvPr id="11" name="Marcador de posición de imagen 7">
            <a:extLst>
              <a:ext uri="{FF2B5EF4-FFF2-40B4-BE49-F238E27FC236}">
                <a16:creationId xmlns:a16="http://schemas.microsoft.com/office/drawing/2014/main" id="{B63AB87C-867A-4F4C-8A3C-BA62472BF30C}"/>
              </a:ext>
            </a:extLst>
          </p:cNvPr>
          <p:cNvSpPr>
            <a:spLocks noGrp="1"/>
          </p:cNvSpPr>
          <p:nvPr>
            <p:ph type="pic" sz="quarter" idx="11"/>
          </p:nvPr>
        </p:nvSpPr>
        <p:spPr>
          <a:xfrm>
            <a:off x="6332092" y="1882781"/>
            <a:ext cx="4571760" cy="4824413"/>
          </a:xfrm>
          <a:prstGeom prst="rect">
            <a:avLst/>
          </a:prstGeom>
        </p:spPr>
        <p:txBody>
          <a:bodyPr/>
          <a:lstStyle/>
          <a:p>
            <a:endParaRPr lang="ca-ES"/>
          </a:p>
        </p:txBody>
      </p:sp>
      <p:sp>
        <p:nvSpPr>
          <p:cNvPr id="6" name="Marcador de contenido 2">
            <a:extLst>
              <a:ext uri="{FF2B5EF4-FFF2-40B4-BE49-F238E27FC236}">
                <a16:creationId xmlns:a16="http://schemas.microsoft.com/office/drawing/2014/main" id="{D9A23DF0-E027-0A09-5BDF-E74F59626ED4}"/>
              </a:ext>
            </a:extLst>
          </p:cNvPr>
          <p:cNvSpPr>
            <a:spLocks noGrp="1"/>
          </p:cNvSpPr>
          <p:nvPr>
            <p:ph idx="12" hasCustomPrompt="1"/>
          </p:nvPr>
        </p:nvSpPr>
        <p:spPr>
          <a:xfrm>
            <a:off x="779043" y="3206692"/>
            <a:ext cx="4077630" cy="830997"/>
          </a:xfrm>
          <a:prstGeom prst="rect">
            <a:avLst/>
          </a:prstGeom>
        </p:spPr>
        <p:txBody>
          <a:bodyPr wrap="square">
            <a:spAutoFit/>
          </a:bodyPr>
          <a:lstStyle>
            <a:lvl1pPr marL="0" marR="0" indent="0" algn="l"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sz="2400" b="0" i="0">
                <a:solidFill>
                  <a:schemeClr val="bg1"/>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dirty="0"/>
              <a:t>In </a:t>
            </a:r>
            <a:r>
              <a:rPr lang="ca-ES" noProof="0" dirty="0" err="1"/>
              <a:t>in</a:t>
            </a:r>
            <a:r>
              <a:rPr lang="ca-ES" noProof="0" dirty="0"/>
              <a:t> massa </a:t>
            </a:r>
            <a:r>
              <a:rPr lang="ca-ES" noProof="0" dirty="0" err="1"/>
              <a:t>rutrum</a:t>
            </a:r>
            <a:r>
              <a:rPr lang="ca-ES" noProof="0" dirty="0"/>
              <a:t>, porta </a:t>
            </a:r>
            <a:r>
              <a:rPr lang="ca-ES" noProof="0" dirty="0" err="1"/>
              <a:t>sapien</a:t>
            </a:r>
            <a:r>
              <a:rPr lang="ca-ES" noProof="0" dirty="0"/>
              <a:t> vel, </a:t>
            </a:r>
            <a:r>
              <a:rPr lang="ca-ES" noProof="0" dirty="0" err="1"/>
              <a:t>suscipit</a:t>
            </a:r>
            <a:r>
              <a:rPr lang="ca-ES" noProof="0" dirty="0"/>
              <a:t> </a:t>
            </a:r>
            <a:r>
              <a:rPr lang="ca-ES" noProof="0" dirty="0" err="1"/>
              <a:t>lectus</a:t>
            </a:r>
            <a:r>
              <a:rPr lang="ca-ES" noProof="0" dirty="0"/>
              <a:t>. </a:t>
            </a:r>
          </a:p>
        </p:txBody>
      </p:sp>
    </p:spTree>
    <p:extLst>
      <p:ext uri="{BB962C8B-B14F-4D97-AF65-F5344CB8AC3E}">
        <p14:creationId xmlns:p14="http://schemas.microsoft.com/office/powerpoint/2010/main" val="14614451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Patró fons lila">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CCDEB67-5698-6A13-1946-6A41876D4BCC}"/>
              </a:ext>
            </a:extLst>
          </p:cNvPr>
          <p:cNvSpPr/>
          <p:nvPr userDrawn="1"/>
        </p:nvSpPr>
        <p:spPr>
          <a:xfrm>
            <a:off x="0" y="1179543"/>
            <a:ext cx="12193588" cy="5678459"/>
          </a:xfrm>
          <a:prstGeom prst="rect">
            <a:avLst/>
          </a:prstGeom>
          <a:gradFill>
            <a:gsLst>
              <a:gs pos="10000">
                <a:srgbClr val="662483">
                  <a:alpha val="0"/>
                </a:srgbClr>
              </a:gs>
              <a:gs pos="99000">
                <a:srgbClr val="662483">
                  <a:alpha val="17000"/>
                </a:srgbClr>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Título 2">
            <a:extLst>
              <a:ext uri="{FF2B5EF4-FFF2-40B4-BE49-F238E27FC236}">
                <a16:creationId xmlns:a16="http://schemas.microsoft.com/office/drawing/2014/main" id="{ABA84374-DD18-5F3D-8AEF-473458F60EFF}"/>
              </a:ext>
            </a:extLst>
          </p:cNvPr>
          <p:cNvSpPr>
            <a:spLocks noGrp="1"/>
          </p:cNvSpPr>
          <p:nvPr>
            <p:ph type="title" hasCustomPrompt="1"/>
          </p:nvPr>
        </p:nvSpPr>
        <p:spPr>
          <a:xfrm>
            <a:off x="585987" y="136547"/>
            <a:ext cx="8347527" cy="522671"/>
          </a:xfrm>
          <a:prstGeom prst="rect">
            <a:avLst/>
          </a:prstGeom>
        </p:spPr>
        <p:txBody>
          <a:bodyPr anchor="t"/>
          <a:lstStyle>
            <a:lvl1pPr>
              <a:defRPr sz="3200" b="1">
                <a:solidFill>
                  <a:srgbClr val="572979"/>
                </a:solidFill>
                <a:latin typeface="Trebuchet MS" panose="020B0703020202090204" pitchFamily="34" charset="0"/>
              </a:defRPr>
            </a:lvl1pPr>
          </a:lstStyle>
          <a:p>
            <a:r>
              <a:rPr lang="ca-ES" noProof="0"/>
              <a:t>Títol</a:t>
            </a:r>
          </a:p>
        </p:txBody>
      </p:sp>
      <p:sp>
        <p:nvSpPr>
          <p:cNvPr id="9" name="Marcador de texto 3">
            <a:extLst>
              <a:ext uri="{FF2B5EF4-FFF2-40B4-BE49-F238E27FC236}">
                <a16:creationId xmlns:a16="http://schemas.microsoft.com/office/drawing/2014/main" id="{DC55D5E4-C17D-C630-779C-E1FFBED09CD2}"/>
              </a:ext>
            </a:extLst>
          </p:cNvPr>
          <p:cNvSpPr>
            <a:spLocks noGrp="1"/>
          </p:cNvSpPr>
          <p:nvPr>
            <p:ph type="body" sz="quarter" idx="11" hasCustomPrompt="1"/>
          </p:nvPr>
        </p:nvSpPr>
        <p:spPr>
          <a:xfrm>
            <a:off x="585987" y="656872"/>
            <a:ext cx="8347527" cy="496555"/>
          </a:xfrm>
          <a:prstGeom prst="rect">
            <a:avLst/>
          </a:prstGeom>
        </p:spPr>
        <p:txBody>
          <a:bodyPr/>
          <a:lstStyle>
            <a:lvl1pPr>
              <a:defRPr sz="1870">
                <a:solidFill>
                  <a:srgbClr val="572979"/>
                </a:solidFill>
                <a:latin typeface="Trebuchet MS" panose="020B0703020202090204" pitchFamily="34" charset="0"/>
              </a:defRPr>
            </a:lvl1pPr>
          </a:lstStyle>
          <a:p>
            <a:r>
              <a:rPr lang="ca-ES" noProof="0"/>
              <a:t>Subtítol</a:t>
            </a:r>
          </a:p>
        </p:txBody>
      </p:sp>
      <p:sp>
        <p:nvSpPr>
          <p:cNvPr id="15" name="Elipse 14">
            <a:extLst>
              <a:ext uri="{FF2B5EF4-FFF2-40B4-BE49-F238E27FC236}">
                <a16:creationId xmlns:a16="http://schemas.microsoft.com/office/drawing/2014/main" id="{E1025C82-0FD3-6789-C354-F5F9B5202FEC}"/>
              </a:ext>
            </a:extLst>
          </p:cNvPr>
          <p:cNvSpPr/>
          <p:nvPr userDrawn="1"/>
        </p:nvSpPr>
        <p:spPr>
          <a:xfrm rot="2793488">
            <a:off x="-355580" y="266214"/>
            <a:ext cx="711159" cy="711159"/>
          </a:xfrm>
          <a:prstGeom prst="ellipse">
            <a:avLst/>
          </a:prstGeom>
          <a:noFill/>
          <a:ln w="215900">
            <a:gradFill>
              <a:gsLst>
                <a:gs pos="0">
                  <a:srgbClr val="662483">
                    <a:alpha val="60000"/>
                  </a:srgbClr>
                </a:gs>
                <a:gs pos="46000">
                  <a:srgbClr val="238FBB">
                    <a:alpha val="60000"/>
                  </a:srgbClr>
                </a:gs>
                <a:gs pos="98000">
                  <a:srgbClr val="B15298">
                    <a:alpha val="60000"/>
                  </a:srgbClr>
                </a:gs>
              </a:gsLst>
              <a:lin ang="162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Marcador de contenido 2">
            <a:extLst>
              <a:ext uri="{FF2B5EF4-FFF2-40B4-BE49-F238E27FC236}">
                <a16:creationId xmlns:a16="http://schemas.microsoft.com/office/drawing/2014/main" id="{37A5609D-13CD-A434-A685-930EDCE7A9C6}"/>
              </a:ext>
            </a:extLst>
          </p:cNvPr>
          <p:cNvSpPr>
            <a:spLocks noGrp="1"/>
          </p:cNvSpPr>
          <p:nvPr>
            <p:ph idx="1" hasCustomPrompt="1"/>
          </p:nvPr>
        </p:nvSpPr>
        <p:spPr>
          <a:xfrm>
            <a:off x="585987" y="1708781"/>
            <a:ext cx="5073133" cy="3706143"/>
          </a:xfrm>
          <a:prstGeom prst="rect">
            <a:avLst/>
          </a:prstGeom>
        </p:spPr>
        <p:txBody>
          <a:bodyPr wrap="square">
            <a:spAutoFit/>
          </a:bodyPr>
          <a:lstStyle>
            <a:lvl1pPr marL="0" marR="0" indent="0" algn="just"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sz="1600" b="0" i="0">
                <a:solidFill>
                  <a:srgbClr val="662483"/>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a:t>
            </a:r>
          </a:p>
          <a:p>
            <a:pPr marL="0" marR="0" lvl="0" indent="0" algn="just"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a:pPr>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a:t>
            </a:r>
          </a:p>
        </p:txBody>
      </p:sp>
      <p:sp>
        <p:nvSpPr>
          <p:cNvPr id="18" name="Marcador de contenido 2">
            <a:extLst>
              <a:ext uri="{FF2B5EF4-FFF2-40B4-BE49-F238E27FC236}">
                <a16:creationId xmlns:a16="http://schemas.microsoft.com/office/drawing/2014/main" id="{39C0A9E2-CFF2-C311-43B2-21723144290A}"/>
              </a:ext>
            </a:extLst>
          </p:cNvPr>
          <p:cNvSpPr>
            <a:spLocks noGrp="1"/>
          </p:cNvSpPr>
          <p:nvPr>
            <p:ph idx="10" hasCustomPrompt="1"/>
          </p:nvPr>
        </p:nvSpPr>
        <p:spPr>
          <a:xfrm>
            <a:off x="6329089" y="1708781"/>
            <a:ext cx="5073133" cy="3706143"/>
          </a:xfrm>
          <a:prstGeom prst="rect">
            <a:avLst/>
          </a:prstGeom>
        </p:spPr>
        <p:txBody>
          <a:bodyPr wrap="square">
            <a:spAutoFit/>
          </a:bodyPr>
          <a:lstStyle>
            <a:lvl1pPr marL="0" marR="0" indent="0" algn="just"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sz="1600" b="0" i="0">
                <a:solidFill>
                  <a:srgbClr val="662483"/>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a:t>
            </a:r>
          </a:p>
          <a:p>
            <a:pPr marL="0" marR="0" lvl="0" indent="0" algn="just"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a:pPr>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a:t>
            </a:r>
          </a:p>
        </p:txBody>
      </p:sp>
      <p:sp>
        <p:nvSpPr>
          <p:cNvPr id="2" name="Rectángulo redondeado 25">
            <a:extLst>
              <a:ext uri="{FF2B5EF4-FFF2-40B4-BE49-F238E27FC236}">
                <a16:creationId xmlns:a16="http://schemas.microsoft.com/office/drawing/2014/main" id="{9B9B5E97-79D9-9096-3923-582168EA2022}"/>
              </a:ext>
            </a:extLst>
          </p:cNvPr>
          <p:cNvSpPr/>
          <p:nvPr userDrawn="1"/>
        </p:nvSpPr>
        <p:spPr>
          <a:xfrm>
            <a:off x="10976641" y="6411485"/>
            <a:ext cx="1388199" cy="294953"/>
          </a:xfrm>
          <a:prstGeom prst="roundRect">
            <a:avLst>
              <a:gd name="adj" fmla="val 50000"/>
            </a:avLst>
          </a:prstGeom>
          <a:solidFill>
            <a:schemeClr val="bg1"/>
          </a:solidFill>
          <a:ln>
            <a:noFill/>
          </a:ln>
          <a:effectLst>
            <a:outerShdw blurRad="228600" dist="63500" dir="10800000" sx="94000" sy="94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1463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829270"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24390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658539"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073173" algn="l" defTabSz="414635" rtl="0" eaLnBrk="1" latinLnBrk="0" hangingPunct="1">
              <a:defRPr kern="1200">
                <a:solidFill>
                  <a:schemeClr val="tx1"/>
                </a:solidFill>
                <a:latin typeface="Calibri" charset="0"/>
                <a:ea typeface="ＭＳ Ｐゴシック" charset="0"/>
                <a:cs typeface="ＭＳ Ｐゴシック" charset="0"/>
              </a:defRPr>
            </a:lvl6pPr>
            <a:lvl7pPr marL="2487809" algn="l" defTabSz="414635" rtl="0" eaLnBrk="1" latinLnBrk="0" hangingPunct="1">
              <a:defRPr kern="1200">
                <a:solidFill>
                  <a:schemeClr val="tx1"/>
                </a:solidFill>
                <a:latin typeface="Calibri" charset="0"/>
                <a:ea typeface="ＭＳ Ｐゴシック" charset="0"/>
                <a:cs typeface="ＭＳ Ｐゴシック" charset="0"/>
              </a:defRPr>
            </a:lvl7pPr>
            <a:lvl8pPr marL="2902443" algn="l" defTabSz="414635" rtl="0" eaLnBrk="1" latinLnBrk="0" hangingPunct="1">
              <a:defRPr kern="1200">
                <a:solidFill>
                  <a:schemeClr val="tx1"/>
                </a:solidFill>
                <a:latin typeface="Calibri" charset="0"/>
                <a:ea typeface="ＭＳ Ｐゴシック" charset="0"/>
                <a:cs typeface="ＭＳ Ｐゴシック" charset="0"/>
              </a:defRPr>
            </a:lvl8pPr>
            <a:lvl9pPr marL="3317078" algn="l" defTabSz="414635"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ctr" defTabSz="552833" rtl="0" eaLnBrk="1" fontAlgn="base" latinLnBrk="0" hangingPunct="1">
              <a:lnSpc>
                <a:spcPct val="100000"/>
              </a:lnSpc>
              <a:spcBef>
                <a:spcPct val="0"/>
              </a:spcBef>
              <a:spcAft>
                <a:spcPct val="0"/>
              </a:spcAft>
              <a:buClrTx/>
              <a:buSzTx/>
              <a:buFontTx/>
              <a:buNone/>
              <a:tabLst/>
              <a:defRPr/>
            </a:pPr>
            <a:endParaRPr kumimoji="0" lang="es-ES" sz="2285"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3" name="Marcador de número de diapositiva 1">
            <a:extLst>
              <a:ext uri="{FF2B5EF4-FFF2-40B4-BE49-F238E27FC236}">
                <a16:creationId xmlns:a16="http://schemas.microsoft.com/office/drawing/2014/main" id="{5DA7D6DB-223F-E92E-6934-55CDC14C398A}"/>
              </a:ext>
            </a:extLst>
          </p:cNvPr>
          <p:cNvSpPr>
            <a:spLocks noGrp="1"/>
          </p:cNvSpPr>
          <p:nvPr>
            <p:ph type="sldNum" sz="quarter" idx="12"/>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‹Nº›</a:t>
            </a:fld>
            <a:endPar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endParaRPr>
          </a:p>
        </p:txBody>
      </p:sp>
      <p:pic>
        <p:nvPicPr>
          <p:cNvPr id="6" name="Imatge 5" descr="Imatge que conté Gràfics, Font, disseny gràfic, logotip&#10;&#10;Pot ser que el contingut generat amb IA no sigui correcte.">
            <a:extLst>
              <a:ext uri="{FF2B5EF4-FFF2-40B4-BE49-F238E27FC236}">
                <a16:creationId xmlns:a16="http://schemas.microsoft.com/office/drawing/2014/main" id="{43652E6B-82D8-F6FE-3733-460BF7052F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168" y="273621"/>
            <a:ext cx="2127357" cy="850852"/>
          </a:xfrm>
          <a:prstGeom prst="rect">
            <a:avLst/>
          </a:prstGeom>
        </p:spPr>
      </p:pic>
    </p:spTree>
    <p:extLst>
      <p:ext uri="{BB962C8B-B14F-4D97-AF65-F5344CB8AC3E}">
        <p14:creationId xmlns:p14="http://schemas.microsoft.com/office/powerpoint/2010/main" val="29205273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 Patró fons lila">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8560AA4-C45E-7E83-CA08-36DC8620A8B1}"/>
              </a:ext>
            </a:extLst>
          </p:cNvPr>
          <p:cNvSpPr/>
          <p:nvPr userDrawn="1"/>
        </p:nvSpPr>
        <p:spPr>
          <a:xfrm>
            <a:off x="0" y="1179543"/>
            <a:ext cx="12193588" cy="5678459"/>
          </a:xfrm>
          <a:prstGeom prst="rect">
            <a:avLst/>
          </a:prstGeom>
          <a:gradFill>
            <a:gsLst>
              <a:gs pos="10000">
                <a:srgbClr val="662483">
                  <a:alpha val="0"/>
                </a:srgbClr>
              </a:gs>
              <a:gs pos="99000">
                <a:srgbClr val="662483">
                  <a:alpha val="17000"/>
                </a:srgbClr>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0" name="Título 2">
            <a:extLst>
              <a:ext uri="{FF2B5EF4-FFF2-40B4-BE49-F238E27FC236}">
                <a16:creationId xmlns:a16="http://schemas.microsoft.com/office/drawing/2014/main" id="{ECA4B9C1-1052-65B9-FAEA-A98E64FC75D3}"/>
              </a:ext>
            </a:extLst>
          </p:cNvPr>
          <p:cNvSpPr>
            <a:spLocks noGrp="1"/>
          </p:cNvSpPr>
          <p:nvPr>
            <p:ph type="title" hasCustomPrompt="1"/>
          </p:nvPr>
        </p:nvSpPr>
        <p:spPr>
          <a:xfrm>
            <a:off x="585987" y="136547"/>
            <a:ext cx="8347527" cy="522671"/>
          </a:xfrm>
          <a:prstGeom prst="rect">
            <a:avLst/>
          </a:prstGeom>
        </p:spPr>
        <p:txBody>
          <a:bodyPr anchor="t"/>
          <a:lstStyle>
            <a:lvl1pPr>
              <a:defRPr sz="3200" b="1">
                <a:solidFill>
                  <a:srgbClr val="572979"/>
                </a:solidFill>
                <a:latin typeface="Trebuchet MS" panose="020B0703020202090204" pitchFamily="34" charset="0"/>
              </a:defRPr>
            </a:lvl1pPr>
          </a:lstStyle>
          <a:p>
            <a:r>
              <a:rPr lang="ca-ES" noProof="0"/>
              <a:t>Títol</a:t>
            </a:r>
          </a:p>
        </p:txBody>
      </p:sp>
      <p:sp>
        <p:nvSpPr>
          <p:cNvPr id="14" name="Marcador de texto 3">
            <a:extLst>
              <a:ext uri="{FF2B5EF4-FFF2-40B4-BE49-F238E27FC236}">
                <a16:creationId xmlns:a16="http://schemas.microsoft.com/office/drawing/2014/main" id="{34206193-FDEA-F1B2-BA7E-99F7564CA0F9}"/>
              </a:ext>
            </a:extLst>
          </p:cNvPr>
          <p:cNvSpPr>
            <a:spLocks noGrp="1"/>
          </p:cNvSpPr>
          <p:nvPr>
            <p:ph type="body" sz="quarter" idx="12" hasCustomPrompt="1"/>
          </p:nvPr>
        </p:nvSpPr>
        <p:spPr>
          <a:xfrm>
            <a:off x="585987" y="656872"/>
            <a:ext cx="8347527" cy="496555"/>
          </a:xfrm>
          <a:prstGeom prst="rect">
            <a:avLst/>
          </a:prstGeom>
        </p:spPr>
        <p:txBody>
          <a:bodyPr/>
          <a:lstStyle>
            <a:lvl1pPr>
              <a:defRPr sz="1870">
                <a:solidFill>
                  <a:srgbClr val="572979"/>
                </a:solidFill>
                <a:latin typeface="Trebuchet MS" panose="020B0703020202090204" pitchFamily="34" charset="0"/>
              </a:defRPr>
            </a:lvl1pPr>
          </a:lstStyle>
          <a:p>
            <a:r>
              <a:rPr lang="ca-ES" noProof="0"/>
              <a:t>Subtítol</a:t>
            </a:r>
          </a:p>
        </p:txBody>
      </p:sp>
      <p:sp>
        <p:nvSpPr>
          <p:cNvPr id="15" name="Elipse 14">
            <a:extLst>
              <a:ext uri="{FF2B5EF4-FFF2-40B4-BE49-F238E27FC236}">
                <a16:creationId xmlns:a16="http://schemas.microsoft.com/office/drawing/2014/main" id="{90AA416B-5E70-B5F3-9F91-139DF499C9AC}"/>
              </a:ext>
            </a:extLst>
          </p:cNvPr>
          <p:cNvSpPr/>
          <p:nvPr userDrawn="1"/>
        </p:nvSpPr>
        <p:spPr>
          <a:xfrm rot="2793488">
            <a:off x="-355580" y="266214"/>
            <a:ext cx="711159" cy="711159"/>
          </a:xfrm>
          <a:prstGeom prst="ellipse">
            <a:avLst/>
          </a:prstGeom>
          <a:noFill/>
          <a:ln w="215900">
            <a:gradFill>
              <a:gsLst>
                <a:gs pos="0">
                  <a:srgbClr val="662483">
                    <a:alpha val="60000"/>
                  </a:srgbClr>
                </a:gs>
                <a:gs pos="46000">
                  <a:srgbClr val="238FBB">
                    <a:alpha val="60000"/>
                  </a:srgbClr>
                </a:gs>
                <a:gs pos="98000">
                  <a:srgbClr val="B15298">
                    <a:alpha val="60000"/>
                  </a:srgbClr>
                </a:gs>
              </a:gsLst>
              <a:lin ang="162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Marcador de contenido 2">
            <a:extLst>
              <a:ext uri="{FF2B5EF4-FFF2-40B4-BE49-F238E27FC236}">
                <a16:creationId xmlns:a16="http://schemas.microsoft.com/office/drawing/2014/main" id="{09B9385F-538C-E48F-7ED3-31D8BE8DBE42}"/>
              </a:ext>
            </a:extLst>
          </p:cNvPr>
          <p:cNvSpPr>
            <a:spLocks noGrp="1"/>
          </p:cNvSpPr>
          <p:nvPr>
            <p:ph idx="10" hasCustomPrompt="1"/>
          </p:nvPr>
        </p:nvSpPr>
        <p:spPr>
          <a:xfrm>
            <a:off x="6399503" y="1708781"/>
            <a:ext cx="4979698" cy="4198585"/>
          </a:xfrm>
          <a:prstGeom prst="rect">
            <a:avLst/>
          </a:prstGeom>
        </p:spPr>
        <p:txBody>
          <a:bodyPr wrap="square">
            <a:spAutoFit/>
          </a:bodyPr>
          <a:lstStyle>
            <a:lvl1pPr marL="0" marR="0" indent="0" algn="l"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sz="1600" b="0" i="0">
                <a:solidFill>
                  <a:srgbClr val="662483"/>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a:t>
            </a:r>
          </a:p>
          <a:p>
            <a:pPr marL="0" marR="0" lvl="0" indent="0" algn="just"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a:pPr>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a:t>
            </a:r>
          </a:p>
        </p:txBody>
      </p:sp>
      <p:sp>
        <p:nvSpPr>
          <p:cNvPr id="18" name="Marcador de posición de imagen 2">
            <a:extLst>
              <a:ext uri="{FF2B5EF4-FFF2-40B4-BE49-F238E27FC236}">
                <a16:creationId xmlns:a16="http://schemas.microsoft.com/office/drawing/2014/main" id="{A56518AA-A91D-D129-F870-CCD05FB1994D}"/>
              </a:ext>
            </a:extLst>
          </p:cNvPr>
          <p:cNvSpPr>
            <a:spLocks noGrp="1"/>
          </p:cNvSpPr>
          <p:nvPr>
            <p:ph type="pic" sz="quarter" idx="11"/>
          </p:nvPr>
        </p:nvSpPr>
        <p:spPr>
          <a:xfrm>
            <a:off x="662974" y="1708152"/>
            <a:ext cx="5435937" cy="3168649"/>
          </a:xfrm>
          <a:prstGeom prst="rect">
            <a:avLst/>
          </a:prstGeom>
        </p:spPr>
        <p:txBody>
          <a:bodyPr/>
          <a:lstStyle/>
          <a:p>
            <a:endParaRPr lang="es-ES_tradnl"/>
          </a:p>
        </p:txBody>
      </p:sp>
      <p:sp>
        <p:nvSpPr>
          <p:cNvPr id="2" name="Rectángulo redondeado 25">
            <a:extLst>
              <a:ext uri="{FF2B5EF4-FFF2-40B4-BE49-F238E27FC236}">
                <a16:creationId xmlns:a16="http://schemas.microsoft.com/office/drawing/2014/main" id="{41D7EE42-7AD0-DF4A-333E-66B5D291846D}"/>
              </a:ext>
            </a:extLst>
          </p:cNvPr>
          <p:cNvSpPr/>
          <p:nvPr userDrawn="1"/>
        </p:nvSpPr>
        <p:spPr>
          <a:xfrm>
            <a:off x="10976641" y="6411485"/>
            <a:ext cx="1388199" cy="294953"/>
          </a:xfrm>
          <a:prstGeom prst="roundRect">
            <a:avLst>
              <a:gd name="adj" fmla="val 50000"/>
            </a:avLst>
          </a:prstGeom>
          <a:solidFill>
            <a:schemeClr val="bg1"/>
          </a:solidFill>
          <a:ln>
            <a:noFill/>
          </a:ln>
          <a:effectLst>
            <a:outerShdw blurRad="228600" dist="63500" dir="10800000" sx="94000" sy="94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1463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829270"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24390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658539"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073173" algn="l" defTabSz="414635" rtl="0" eaLnBrk="1" latinLnBrk="0" hangingPunct="1">
              <a:defRPr kern="1200">
                <a:solidFill>
                  <a:schemeClr val="tx1"/>
                </a:solidFill>
                <a:latin typeface="Calibri" charset="0"/>
                <a:ea typeface="ＭＳ Ｐゴシック" charset="0"/>
                <a:cs typeface="ＭＳ Ｐゴシック" charset="0"/>
              </a:defRPr>
            </a:lvl6pPr>
            <a:lvl7pPr marL="2487809" algn="l" defTabSz="414635" rtl="0" eaLnBrk="1" latinLnBrk="0" hangingPunct="1">
              <a:defRPr kern="1200">
                <a:solidFill>
                  <a:schemeClr val="tx1"/>
                </a:solidFill>
                <a:latin typeface="Calibri" charset="0"/>
                <a:ea typeface="ＭＳ Ｐゴシック" charset="0"/>
                <a:cs typeface="ＭＳ Ｐゴシック" charset="0"/>
              </a:defRPr>
            </a:lvl7pPr>
            <a:lvl8pPr marL="2902443" algn="l" defTabSz="414635" rtl="0" eaLnBrk="1" latinLnBrk="0" hangingPunct="1">
              <a:defRPr kern="1200">
                <a:solidFill>
                  <a:schemeClr val="tx1"/>
                </a:solidFill>
                <a:latin typeface="Calibri" charset="0"/>
                <a:ea typeface="ＭＳ Ｐゴシック" charset="0"/>
                <a:cs typeface="ＭＳ Ｐゴシック" charset="0"/>
              </a:defRPr>
            </a:lvl8pPr>
            <a:lvl9pPr marL="3317078" algn="l" defTabSz="414635"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ctr" defTabSz="552833" rtl="0" eaLnBrk="1" fontAlgn="base" latinLnBrk="0" hangingPunct="1">
              <a:lnSpc>
                <a:spcPct val="100000"/>
              </a:lnSpc>
              <a:spcBef>
                <a:spcPct val="0"/>
              </a:spcBef>
              <a:spcAft>
                <a:spcPct val="0"/>
              </a:spcAft>
              <a:buClrTx/>
              <a:buSzTx/>
              <a:buFontTx/>
              <a:buNone/>
              <a:tabLst/>
              <a:defRPr/>
            </a:pPr>
            <a:endParaRPr kumimoji="0" lang="es-ES" sz="2285"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3" name="Marcador de número de diapositiva 1">
            <a:extLst>
              <a:ext uri="{FF2B5EF4-FFF2-40B4-BE49-F238E27FC236}">
                <a16:creationId xmlns:a16="http://schemas.microsoft.com/office/drawing/2014/main" id="{26F91FDE-BCDA-EC0D-8D79-E39E53960502}"/>
              </a:ext>
            </a:extLst>
          </p:cNvPr>
          <p:cNvSpPr>
            <a:spLocks noGrp="1"/>
          </p:cNvSpPr>
          <p:nvPr>
            <p:ph type="sldNum" sz="quarter" idx="13"/>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‹Nº›</a:t>
            </a:fld>
            <a:endPar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endParaRPr>
          </a:p>
        </p:txBody>
      </p:sp>
      <p:pic>
        <p:nvPicPr>
          <p:cNvPr id="6" name="Imatge 5" descr="Imatge que conté Gràfics, Font, disseny gràfic, logotip&#10;&#10;Pot ser que el contingut generat amb IA no sigui correcte.">
            <a:extLst>
              <a:ext uri="{FF2B5EF4-FFF2-40B4-BE49-F238E27FC236}">
                <a16:creationId xmlns:a16="http://schemas.microsoft.com/office/drawing/2014/main" id="{8527AD27-D1B3-0391-572B-69130E1910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168" y="273621"/>
            <a:ext cx="2127357" cy="850852"/>
          </a:xfrm>
          <a:prstGeom prst="rect">
            <a:avLst/>
          </a:prstGeom>
        </p:spPr>
      </p:pic>
    </p:spTree>
    <p:extLst>
      <p:ext uri="{BB962C8B-B14F-4D97-AF65-F5344CB8AC3E}">
        <p14:creationId xmlns:p14="http://schemas.microsoft.com/office/powerpoint/2010/main" val="40092926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 Patró fons lila">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01562333-23F6-6DAA-2EE1-A6AFDE4EEB4A}"/>
              </a:ext>
            </a:extLst>
          </p:cNvPr>
          <p:cNvSpPr/>
          <p:nvPr userDrawn="1"/>
        </p:nvSpPr>
        <p:spPr>
          <a:xfrm>
            <a:off x="0" y="1179543"/>
            <a:ext cx="12193588" cy="5678459"/>
          </a:xfrm>
          <a:prstGeom prst="rect">
            <a:avLst/>
          </a:prstGeom>
          <a:gradFill>
            <a:gsLst>
              <a:gs pos="10000">
                <a:srgbClr val="662483">
                  <a:alpha val="0"/>
                </a:srgbClr>
              </a:gs>
              <a:gs pos="99000">
                <a:srgbClr val="662483">
                  <a:alpha val="17000"/>
                </a:srgbClr>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Título 2">
            <a:extLst>
              <a:ext uri="{FF2B5EF4-FFF2-40B4-BE49-F238E27FC236}">
                <a16:creationId xmlns:a16="http://schemas.microsoft.com/office/drawing/2014/main" id="{74FE1061-76BB-23FB-372F-1BFC44763B28}"/>
              </a:ext>
            </a:extLst>
          </p:cNvPr>
          <p:cNvSpPr>
            <a:spLocks noGrp="1"/>
          </p:cNvSpPr>
          <p:nvPr>
            <p:ph type="title" hasCustomPrompt="1"/>
          </p:nvPr>
        </p:nvSpPr>
        <p:spPr>
          <a:xfrm>
            <a:off x="585987" y="136547"/>
            <a:ext cx="8347527" cy="522671"/>
          </a:xfrm>
          <a:prstGeom prst="rect">
            <a:avLst/>
          </a:prstGeom>
        </p:spPr>
        <p:txBody>
          <a:bodyPr anchor="t"/>
          <a:lstStyle>
            <a:lvl1pPr>
              <a:defRPr sz="3200" b="1">
                <a:solidFill>
                  <a:srgbClr val="572979"/>
                </a:solidFill>
                <a:latin typeface="Trebuchet MS" panose="020B0703020202090204" pitchFamily="34" charset="0"/>
              </a:defRPr>
            </a:lvl1pPr>
          </a:lstStyle>
          <a:p>
            <a:r>
              <a:rPr lang="ca-ES" noProof="0"/>
              <a:t>Títol</a:t>
            </a:r>
          </a:p>
        </p:txBody>
      </p:sp>
      <p:sp>
        <p:nvSpPr>
          <p:cNvPr id="9" name="Marcador de texto 3">
            <a:extLst>
              <a:ext uri="{FF2B5EF4-FFF2-40B4-BE49-F238E27FC236}">
                <a16:creationId xmlns:a16="http://schemas.microsoft.com/office/drawing/2014/main" id="{8C478609-AC8F-6913-DE01-60D892E7CE3A}"/>
              </a:ext>
            </a:extLst>
          </p:cNvPr>
          <p:cNvSpPr>
            <a:spLocks noGrp="1"/>
          </p:cNvSpPr>
          <p:nvPr>
            <p:ph type="body" sz="quarter" idx="12" hasCustomPrompt="1"/>
          </p:nvPr>
        </p:nvSpPr>
        <p:spPr>
          <a:xfrm>
            <a:off x="585987" y="656872"/>
            <a:ext cx="8347527" cy="496555"/>
          </a:xfrm>
          <a:prstGeom prst="rect">
            <a:avLst/>
          </a:prstGeom>
        </p:spPr>
        <p:txBody>
          <a:bodyPr/>
          <a:lstStyle>
            <a:lvl1pPr>
              <a:defRPr sz="1870">
                <a:solidFill>
                  <a:srgbClr val="572979"/>
                </a:solidFill>
                <a:latin typeface="Trebuchet MS" panose="020B0703020202090204" pitchFamily="34" charset="0"/>
              </a:defRPr>
            </a:lvl1pPr>
          </a:lstStyle>
          <a:p>
            <a:r>
              <a:rPr lang="ca-ES" noProof="0"/>
              <a:t>Subtítol</a:t>
            </a:r>
          </a:p>
        </p:txBody>
      </p:sp>
      <p:sp>
        <p:nvSpPr>
          <p:cNvPr id="10" name="Elipse 9">
            <a:extLst>
              <a:ext uri="{FF2B5EF4-FFF2-40B4-BE49-F238E27FC236}">
                <a16:creationId xmlns:a16="http://schemas.microsoft.com/office/drawing/2014/main" id="{057CB8C1-830C-3296-335E-C9AA8667A545}"/>
              </a:ext>
            </a:extLst>
          </p:cNvPr>
          <p:cNvSpPr/>
          <p:nvPr userDrawn="1"/>
        </p:nvSpPr>
        <p:spPr>
          <a:xfrm rot="2793488">
            <a:off x="-355580" y="266214"/>
            <a:ext cx="711159" cy="711159"/>
          </a:xfrm>
          <a:prstGeom prst="ellipse">
            <a:avLst/>
          </a:prstGeom>
          <a:noFill/>
          <a:ln w="215900">
            <a:gradFill>
              <a:gsLst>
                <a:gs pos="0">
                  <a:srgbClr val="662483">
                    <a:alpha val="60000"/>
                  </a:srgbClr>
                </a:gs>
                <a:gs pos="46000">
                  <a:srgbClr val="238FBB">
                    <a:alpha val="60000"/>
                  </a:srgbClr>
                </a:gs>
                <a:gs pos="98000">
                  <a:srgbClr val="B15298">
                    <a:alpha val="60000"/>
                  </a:srgbClr>
                </a:gs>
              </a:gsLst>
              <a:lin ang="162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Marcador de contenido 2">
            <a:extLst>
              <a:ext uri="{FF2B5EF4-FFF2-40B4-BE49-F238E27FC236}">
                <a16:creationId xmlns:a16="http://schemas.microsoft.com/office/drawing/2014/main" id="{0000345B-0513-5820-3FA2-AF5B4F4D9F70}"/>
              </a:ext>
            </a:extLst>
          </p:cNvPr>
          <p:cNvSpPr>
            <a:spLocks noGrp="1"/>
          </p:cNvSpPr>
          <p:nvPr>
            <p:ph idx="10" hasCustomPrompt="1"/>
          </p:nvPr>
        </p:nvSpPr>
        <p:spPr>
          <a:xfrm>
            <a:off x="508326" y="1843994"/>
            <a:ext cx="2964533" cy="3323987"/>
          </a:xfrm>
          <a:prstGeom prst="rect">
            <a:avLst/>
          </a:prstGeom>
        </p:spPr>
        <p:txBody>
          <a:bodyPr>
            <a:spAutoFit/>
          </a:bodyPr>
          <a:lstStyle>
            <a:lvl1pPr marL="0" marR="0" indent="0" algn="l"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sz="1600" b="0" i="0">
                <a:solidFill>
                  <a:srgbClr val="662483"/>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a:t>
            </a:r>
          </a:p>
        </p:txBody>
      </p:sp>
      <p:sp>
        <p:nvSpPr>
          <p:cNvPr id="18" name="Marcador de gráfico 8">
            <a:extLst>
              <a:ext uri="{FF2B5EF4-FFF2-40B4-BE49-F238E27FC236}">
                <a16:creationId xmlns:a16="http://schemas.microsoft.com/office/drawing/2014/main" id="{E9C14F86-CD9A-CE73-3AD8-E512F78EC190}"/>
              </a:ext>
            </a:extLst>
          </p:cNvPr>
          <p:cNvSpPr>
            <a:spLocks noGrp="1"/>
          </p:cNvSpPr>
          <p:nvPr>
            <p:ph type="chart" sz="quarter" idx="11"/>
          </p:nvPr>
        </p:nvSpPr>
        <p:spPr>
          <a:xfrm>
            <a:off x="4089933" y="1843618"/>
            <a:ext cx="7146797" cy="4406900"/>
          </a:xfrm>
          <a:prstGeom prst="rect">
            <a:avLst/>
          </a:prstGeom>
        </p:spPr>
        <p:txBody>
          <a:bodyPr/>
          <a:lstStyle/>
          <a:p>
            <a:endParaRPr lang="es-ES_tradnl"/>
          </a:p>
        </p:txBody>
      </p:sp>
      <p:sp>
        <p:nvSpPr>
          <p:cNvPr id="2" name="Rectángulo redondeado 25">
            <a:extLst>
              <a:ext uri="{FF2B5EF4-FFF2-40B4-BE49-F238E27FC236}">
                <a16:creationId xmlns:a16="http://schemas.microsoft.com/office/drawing/2014/main" id="{7C07BCEE-1B4F-7A5D-2207-AB33345B31E7}"/>
              </a:ext>
            </a:extLst>
          </p:cNvPr>
          <p:cNvSpPr/>
          <p:nvPr userDrawn="1"/>
        </p:nvSpPr>
        <p:spPr>
          <a:xfrm>
            <a:off x="10976641" y="6411485"/>
            <a:ext cx="1388199" cy="294953"/>
          </a:xfrm>
          <a:prstGeom prst="roundRect">
            <a:avLst>
              <a:gd name="adj" fmla="val 50000"/>
            </a:avLst>
          </a:prstGeom>
          <a:solidFill>
            <a:schemeClr val="bg1"/>
          </a:solidFill>
          <a:ln>
            <a:noFill/>
          </a:ln>
          <a:effectLst>
            <a:outerShdw blurRad="228600" dist="63500" dir="10800000" sx="94000" sy="94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1463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829270"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24390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658539"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073173" algn="l" defTabSz="414635" rtl="0" eaLnBrk="1" latinLnBrk="0" hangingPunct="1">
              <a:defRPr kern="1200">
                <a:solidFill>
                  <a:schemeClr val="tx1"/>
                </a:solidFill>
                <a:latin typeface="Calibri" charset="0"/>
                <a:ea typeface="ＭＳ Ｐゴシック" charset="0"/>
                <a:cs typeface="ＭＳ Ｐゴシック" charset="0"/>
              </a:defRPr>
            </a:lvl6pPr>
            <a:lvl7pPr marL="2487809" algn="l" defTabSz="414635" rtl="0" eaLnBrk="1" latinLnBrk="0" hangingPunct="1">
              <a:defRPr kern="1200">
                <a:solidFill>
                  <a:schemeClr val="tx1"/>
                </a:solidFill>
                <a:latin typeface="Calibri" charset="0"/>
                <a:ea typeface="ＭＳ Ｐゴシック" charset="0"/>
                <a:cs typeface="ＭＳ Ｐゴシック" charset="0"/>
              </a:defRPr>
            </a:lvl7pPr>
            <a:lvl8pPr marL="2902443" algn="l" defTabSz="414635" rtl="0" eaLnBrk="1" latinLnBrk="0" hangingPunct="1">
              <a:defRPr kern="1200">
                <a:solidFill>
                  <a:schemeClr val="tx1"/>
                </a:solidFill>
                <a:latin typeface="Calibri" charset="0"/>
                <a:ea typeface="ＭＳ Ｐゴシック" charset="0"/>
                <a:cs typeface="ＭＳ Ｐゴシック" charset="0"/>
              </a:defRPr>
            </a:lvl8pPr>
            <a:lvl9pPr marL="3317078" algn="l" defTabSz="414635"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ctr" defTabSz="552833" rtl="0" eaLnBrk="1" fontAlgn="base" latinLnBrk="0" hangingPunct="1">
              <a:lnSpc>
                <a:spcPct val="100000"/>
              </a:lnSpc>
              <a:spcBef>
                <a:spcPct val="0"/>
              </a:spcBef>
              <a:spcAft>
                <a:spcPct val="0"/>
              </a:spcAft>
              <a:buClrTx/>
              <a:buSzTx/>
              <a:buFontTx/>
              <a:buNone/>
              <a:tabLst/>
              <a:defRPr/>
            </a:pPr>
            <a:endParaRPr kumimoji="0" lang="es-ES" sz="2285"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3" name="Marcador de número de diapositiva 1">
            <a:extLst>
              <a:ext uri="{FF2B5EF4-FFF2-40B4-BE49-F238E27FC236}">
                <a16:creationId xmlns:a16="http://schemas.microsoft.com/office/drawing/2014/main" id="{DEDB1958-A052-111E-A164-353DA7DEAA35}"/>
              </a:ext>
            </a:extLst>
          </p:cNvPr>
          <p:cNvSpPr>
            <a:spLocks noGrp="1"/>
          </p:cNvSpPr>
          <p:nvPr>
            <p:ph type="sldNum" sz="quarter" idx="13"/>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‹Nº›</a:t>
            </a:fld>
            <a:endPar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endParaRPr>
          </a:p>
        </p:txBody>
      </p:sp>
      <p:pic>
        <p:nvPicPr>
          <p:cNvPr id="6" name="Imatge 5" descr="Imatge que conté Gràfics, Font, disseny gràfic, logotip&#10;&#10;Pot ser que el contingut generat amb IA no sigui correcte.">
            <a:extLst>
              <a:ext uri="{FF2B5EF4-FFF2-40B4-BE49-F238E27FC236}">
                <a16:creationId xmlns:a16="http://schemas.microsoft.com/office/drawing/2014/main" id="{59BF09AA-06CD-2A4E-6474-2BA8BE8884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168" y="273621"/>
            <a:ext cx="2127357" cy="850852"/>
          </a:xfrm>
          <a:prstGeom prst="rect">
            <a:avLst/>
          </a:prstGeom>
        </p:spPr>
      </p:pic>
    </p:spTree>
    <p:extLst>
      <p:ext uri="{BB962C8B-B14F-4D97-AF65-F5344CB8AC3E}">
        <p14:creationId xmlns:p14="http://schemas.microsoft.com/office/powerpoint/2010/main" val="28820645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 Patró fons lila">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081E3CD1-76F0-704E-C55D-0772450511F6}"/>
              </a:ext>
            </a:extLst>
          </p:cNvPr>
          <p:cNvSpPr/>
          <p:nvPr userDrawn="1"/>
        </p:nvSpPr>
        <p:spPr>
          <a:xfrm>
            <a:off x="0" y="1179543"/>
            <a:ext cx="12193588" cy="5678459"/>
          </a:xfrm>
          <a:prstGeom prst="rect">
            <a:avLst/>
          </a:prstGeom>
          <a:gradFill>
            <a:gsLst>
              <a:gs pos="10000">
                <a:srgbClr val="662483">
                  <a:alpha val="0"/>
                </a:srgbClr>
              </a:gs>
              <a:gs pos="99000">
                <a:srgbClr val="662483">
                  <a:alpha val="17000"/>
                </a:srgbClr>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3" name="Rectángulo redondeado 12">
            <a:extLst>
              <a:ext uri="{FF2B5EF4-FFF2-40B4-BE49-F238E27FC236}">
                <a16:creationId xmlns:a16="http://schemas.microsoft.com/office/drawing/2014/main" id="{CDC46D73-C6A9-176E-53A3-6CF30E604253}"/>
              </a:ext>
            </a:extLst>
          </p:cNvPr>
          <p:cNvSpPr/>
          <p:nvPr userDrawn="1"/>
        </p:nvSpPr>
        <p:spPr>
          <a:xfrm>
            <a:off x="6221298" y="3926433"/>
            <a:ext cx="7083741" cy="3483356"/>
          </a:xfrm>
          <a:prstGeom prst="roundRect">
            <a:avLst>
              <a:gd name="adj" fmla="val 13790"/>
            </a:avLst>
          </a:prstGeom>
          <a:gradFill>
            <a:gsLst>
              <a:gs pos="2000">
                <a:srgbClr val="662483"/>
              </a:gs>
              <a:gs pos="49000">
                <a:srgbClr val="238FBB"/>
              </a:gs>
              <a:gs pos="87000">
                <a:srgbClr val="B15298"/>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20" name="Rectángulo redondeado 19">
            <a:extLst>
              <a:ext uri="{FF2B5EF4-FFF2-40B4-BE49-F238E27FC236}">
                <a16:creationId xmlns:a16="http://schemas.microsoft.com/office/drawing/2014/main" id="{794F5167-1ACA-D05A-AE74-54BA5058AA2D}"/>
              </a:ext>
            </a:extLst>
          </p:cNvPr>
          <p:cNvSpPr/>
          <p:nvPr userDrawn="1"/>
        </p:nvSpPr>
        <p:spPr>
          <a:xfrm rot="10800000">
            <a:off x="-1063422" y="3926433"/>
            <a:ext cx="7083741" cy="3483356"/>
          </a:xfrm>
          <a:prstGeom prst="roundRect">
            <a:avLst>
              <a:gd name="adj" fmla="val 16415"/>
            </a:avLst>
          </a:prstGeom>
          <a:gradFill>
            <a:gsLst>
              <a:gs pos="2000">
                <a:srgbClr val="662483"/>
              </a:gs>
              <a:gs pos="49000">
                <a:srgbClr val="238FBB"/>
              </a:gs>
              <a:gs pos="87000">
                <a:srgbClr val="B15298"/>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23" name="Marcador de número de diapositiva 1">
            <a:extLst>
              <a:ext uri="{FF2B5EF4-FFF2-40B4-BE49-F238E27FC236}">
                <a16:creationId xmlns:a16="http://schemas.microsoft.com/office/drawing/2014/main" id="{DEF6D4F6-3160-B432-A013-4B459C255721}"/>
              </a:ext>
            </a:extLst>
          </p:cNvPr>
          <p:cNvSpPr txBox="1">
            <a:spLocks/>
          </p:cNvSpPr>
          <p:nvPr userDrawn="1"/>
        </p:nvSpPr>
        <p:spPr>
          <a:xfrm>
            <a:off x="11119970" y="6371167"/>
            <a:ext cx="898349" cy="486833"/>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3C26182-BE2E-C74D-827A-DAD3F61D3E8F}" type="slidenum">
              <a:rPr lang="es-ES" sz="1333" smtClean="0">
                <a:solidFill>
                  <a:schemeClr val="bg1"/>
                </a:solidFill>
                <a:latin typeface="Trebuchet MS" panose="020B0703020202090204" pitchFamily="34" charset="0"/>
              </a:rPr>
              <a:pPr algn="r"/>
              <a:t>‹Nº›</a:t>
            </a:fld>
            <a:endParaRPr lang="es-ES" sz="1333" dirty="0">
              <a:solidFill>
                <a:schemeClr val="bg1"/>
              </a:solidFill>
              <a:latin typeface="Trebuchet MS" panose="020B0703020202090204" pitchFamily="34" charset="0"/>
            </a:endParaRPr>
          </a:p>
        </p:txBody>
      </p:sp>
      <p:sp>
        <p:nvSpPr>
          <p:cNvPr id="8" name="Título 2">
            <a:extLst>
              <a:ext uri="{FF2B5EF4-FFF2-40B4-BE49-F238E27FC236}">
                <a16:creationId xmlns:a16="http://schemas.microsoft.com/office/drawing/2014/main" id="{C8D3D46D-021A-6A47-0F95-FA3EC7A5BB38}"/>
              </a:ext>
            </a:extLst>
          </p:cNvPr>
          <p:cNvSpPr>
            <a:spLocks noGrp="1"/>
          </p:cNvSpPr>
          <p:nvPr>
            <p:ph type="title" hasCustomPrompt="1"/>
          </p:nvPr>
        </p:nvSpPr>
        <p:spPr>
          <a:xfrm>
            <a:off x="585987" y="136547"/>
            <a:ext cx="8347527" cy="522671"/>
          </a:xfrm>
          <a:prstGeom prst="rect">
            <a:avLst/>
          </a:prstGeom>
        </p:spPr>
        <p:txBody>
          <a:bodyPr anchor="t"/>
          <a:lstStyle>
            <a:lvl1pPr>
              <a:defRPr sz="3200" b="1">
                <a:solidFill>
                  <a:srgbClr val="572979"/>
                </a:solidFill>
                <a:latin typeface="Trebuchet MS" panose="020B0703020202090204" pitchFamily="34" charset="0"/>
              </a:defRPr>
            </a:lvl1pPr>
          </a:lstStyle>
          <a:p>
            <a:r>
              <a:rPr lang="ca-ES" noProof="0"/>
              <a:t>Títol</a:t>
            </a:r>
          </a:p>
        </p:txBody>
      </p:sp>
      <p:sp>
        <p:nvSpPr>
          <p:cNvPr id="9" name="Marcador de texto 3">
            <a:extLst>
              <a:ext uri="{FF2B5EF4-FFF2-40B4-BE49-F238E27FC236}">
                <a16:creationId xmlns:a16="http://schemas.microsoft.com/office/drawing/2014/main" id="{961DCD5F-441E-CB4D-06E0-6CB4B59785BC}"/>
              </a:ext>
            </a:extLst>
          </p:cNvPr>
          <p:cNvSpPr>
            <a:spLocks noGrp="1"/>
          </p:cNvSpPr>
          <p:nvPr>
            <p:ph type="body" sz="quarter" idx="13" hasCustomPrompt="1"/>
          </p:nvPr>
        </p:nvSpPr>
        <p:spPr>
          <a:xfrm>
            <a:off x="585987" y="656872"/>
            <a:ext cx="8347527" cy="496555"/>
          </a:xfrm>
          <a:prstGeom prst="rect">
            <a:avLst/>
          </a:prstGeom>
        </p:spPr>
        <p:txBody>
          <a:bodyPr/>
          <a:lstStyle>
            <a:lvl1pPr>
              <a:defRPr sz="1870">
                <a:solidFill>
                  <a:srgbClr val="572979"/>
                </a:solidFill>
                <a:latin typeface="Trebuchet MS" panose="020B0703020202090204" pitchFamily="34" charset="0"/>
              </a:defRPr>
            </a:lvl1pPr>
          </a:lstStyle>
          <a:p>
            <a:r>
              <a:rPr lang="ca-ES" noProof="0"/>
              <a:t>Subtítol</a:t>
            </a:r>
          </a:p>
        </p:txBody>
      </p:sp>
      <p:sp>
        <p:nvSpPr>
          <p:cNvPr id="10" name="Elipse 9">
            <a:extLst>
              <a:ext uri="{FF2B5EF4-FFF2-40B4-BE49-F238E27FC236}">
                <a16:creationId xmlns:a16="http://schemas.microsoft.com/office/drawing/2014/main" id="{2EA68069-F67D-0526-6552-AFEE7E13481E}"/>
              </a:ext>
            </a:extLst>
          </p:cNvPr>
          <p:cNvSpPr/>
          <p:nvPr userDrawn="1"/>
        </p:nvSpPr>
        <p:spPr>
          <a:xfrm rot="2793488">
            <a:off x="-355580" y="266214"/>
            <a:ext cx="711159" cy="711159"/>
          </a:xfrm>
          <a:prstGeom prst="ellipse">
            <a:avLst/>
          </a:prstGeom>
          <a:noFill/>
          <a:ln w="215900">
            <a:gradFill>
              <a:gsLst>
                <a:gs pos="0">
                  <a:srgbClr val="662483">
                    <a:alpha val="60000"/>
                  </a:srgbClr>
                </a:gs>
                <a:gs pos="46000">
                  <a:srgbClr val="238FBB">
                    <a:alpha val="60000"/>
                  </a:srgbClr>
                </a:gs>
                <a:gs pos="98000">
                  <a:srgbClr val="B15298">
                    <a:alpha val="60000"/>
                  </a:srgbClr>
                </a:gs>
              </a:gsLst>
              <a:lin ang="162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Marcador de contenido 2">
            <a:extLst>
              <a:ext uri="{FF2B5EF4-FFF2-40B4-BE49-F238E27FC236}">
                <a16:creationId xmlns:a16="http://schemas.microsoft.com/office/drawing/2014/main" id="{97361BC2-50CE-545A-34AC-F0D912B49F46}"/>
              </a:ext>
            </a:extLst>
          </p:cNvPr>
          <p:cNvSpPr>
            <a:spLocks noGrp="1"/>
          </p:cNvSpPr>
          <p:nvPr>
            <p:ph idx="1" hasCustomPrompt="1"/>
          </p:nvPr>
        </p:nvSpPr>
        <p:spPr>
          <a:xfrm>
            <a:off x="585987" y="1708782"/>
            <a:ext cx="5186675" cy="1846660"/>
          </a:xfrm>
          <a:prstGeom prst="rect">
            <a:avLst/>
          </a:prstGeom>
        </p:spPr>
        <p:txBody>
          <a:bodyPr wrap="square">
            <a:spAutoFit/>
          </a:bodyPr>
          <a:lstStyle>
            <a:lvl1pPr marL="0" marR="0" indent="0" algn="l"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sz="1600" b="0" i="0">
                <a:solidFill>
                  <a:srgbClr val="662483"/>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 </a:t>
            </a:r>
          </a:p>
        </p:txBody>
      </p:sp>
      <p:sp>
        <p:nvSpPr>
          <p:cNvPr id="25" name="Marcador de contenido 2">
            <a:extLst>
              <a:ext uri="{FF2B5EF4-FFF2-40B4-BE49-F238E27FC236}">
                <a16:creationId xmlns:a16="http://schemas.microsoft.com/office/drawing/2014/main" id="{B000679B-E92C-23AD-729C-A707FF23E080}"/>
              </a:ext>
            </a:extLst>
          </p:cNvPr>
          <p:cNvSpPr>
            <a:spLocks noGrp="1"/>
          </p:cNvSpPr>
          <p:nvPr>
            <p:ph idx="10" hasCustomPrompt="1"/>
          </p:nvPr>
        </p:nvSpPr>
        <p:spPr>
          <a:xfrm>
            <a:off x="6606327" y="1708782"/>
            <a:ext cx="4904953" cy="2062103"/>
          </a:xfrm>
          <a:prstGeom prst="rect">
            <a:avLst/>
          </a:prstGeom>
        </p:spPr>
        <p:txBody>
          <a:bodyPr wrap="square">
            <a:spAutoFit/>
          </a:bodyPr>
          <a:lstStyle>
            <a:lvl1pPr marL="0" marR="0" indent="0" algn="l"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sz="1600" b="0" i="0">
                <a:solidFill>
                  <a:srgbClr val="662483"/>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a:t>
            </a:r>
          </a:p>
        </p:txBody>
      </p:sp>
      <p:sp>
        <p:nvSpPr>
          <p:cNvPr id="26" name="Marcador de contenido 2">
            <a:extLst>
              <a:ext uri="{FF2B5EF4-FFF2-40B4-BE49-F238E27FC236}">
                <a16:creationId xmlns:a16="http://schemas.microsoft.com/office/drawing/2014/main" id="{76F795BF-FFCC-40E8-042C-1F82ED647E23}"/>
              </a:ext>
            </a:extLst>
          </p:cNvPr>
          <p:cNvSpPr>
            <a:spLocks noGrp="1"/>
          </p:cNvSpPr>
          <p:nvPr>
            <p:ph idx="11" hasCustomPrompt="1"/>
          </p:nvPr>
        </p:nvSpPr>
        <p:spPr>
          <a:xfrm>
            <a:off x="6606327" y="4626430"/>
            <a:ext cx="5118031" cy="861775"/>
          </a:xfrm>
          <a:prstGeom prst="rect">
            <a:avLst/>
          </a:prstGeom>
        </p:spPr>
        <p:txBody>
          <a:bodyPr wrap="square">
            <a:spAutoFit/>
          </a:bodyPr>
          <a:lstStyle>
            <a:lvl1pPr marL="0" marR="0" indent="0" algn="l"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sz="1600" b="0" i="0">
                <a:solidFill>
                  <a:schemeClr val="bg1"/>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a:t>In in massa rutrum, porta sapien vel, suscipit lectus. Vestibulum ante ipsum primis in faucibus orci luctus et ultrices posuere cubilia Curae-</a:t>
            </a:r>
          </a:p>
        </p:txBody>
      </p:sp>
      <p:sp>
        <p:nvSpPr>
          <p:cNvPr id="27" name="Marcador de contenido 2">
            <a:extLst>
              <a:ext uri="{FF2B5EF4-FFF2-40B4-BE49-F238E27FC236}">
                <a16:creationId xmlns:a16="http://schemas.microsoft.com/office/drawing/2014/main" id="{BDB2F068-144E-8419-1DE7-A264A471B111}"/>
              </a:ext>
            </a:extLst>
          </p:cNvPr>
          <p:cNvSpPr>
            <a:spLocks noGrp="1"/>
          </p:cNvSpPr>
          <p:nvPr>
            <p:ph idx="12" hasCustomPrompt="1"/>
          </p:nvPr>
        </p:nvSpPr>
        <p:spPr>
          <a:xfrm>
            <a:off x="585987" y="4626430"/>
            <a:ext cx="5032493" cy="861775"/>
          </a:xfrm>
          <a:prstGeom prst="rect">
            <a:avLst/>
          </a:prstGeom>
        </p:spPr>
        <p:txBody>
          <a:bodyPr wrap="square">
            <a:spAutoFit/>
          </a:bodyPr>
          <a:lstStyle>
            <a:lvl1pPr marL="0" marR="0" indent="0" algn="l"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sz="1600" b="0" i="0">
                <a:solidFill>
                  <a:schemeClr val="bg1"/>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a:t>In in massa rutrum, porta sapien vel, suscipit lectus. Vestibulum ante ipsum primis in faucibus orci luctus et ultrices posuere cubilia Curae.</a:t>
            </a:r>
          </a:p>
        </p:txBody>
      </p:sp>
      <p:sp>
        <p:nvSpPr>
          <p:cNvPr id="2" name="Rectángulo redondeado 25">
            <a:extLst>
              <a:ext uri="{FF2B5EF4-FFF2-40B4-BE49-F238E27FC236}">
                <a16:creationId xmlns:a16="http://schemas.microsoft.com/office/drawing/2014/main" id="{998C1C87-081D-95AA-5A15-6BFEE883334E}"/>
              </a:ext>
            </a:extLst>
          </p:cNvPr>
          <p:cNvSpPr/>
          <p:nvPr userDrawn="1"/>
        </p:nvSpPr>
        <p:spPr>
          <a:xfrm>
            <a:off x="10976641" y="6411485"/>
            <a:ext cx="1388199" cy="294953"/>
          </a:xfrm>
          <a:prstGeom prst="roundRect">
            <a:avLst>
              <a:gd name="adj" fmla="val 50000"/>
            </a:avLst>
          </a:prstGeom>
          <a:solidFill>
            <a:schemeClr val="bg1"/>
          </a:solidFill>
          <a:ln>
            <a:noFill/>
          </a:ln>
          <a:effectLst>
            <a:outerShdw blurRad="228600" dist="63500" dir="10800000" sx="94000" sy="94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1463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829270"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24390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658539"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073173" algn="l" defTabSz="414635" rtl="0" eaLnBrk="1" latinLnBrk="0" hangingPunct="1">
              <a:defRPr kern="1200">
                <a:solidFill>
                  <a:schemeClr val="tx1"/>
                </a:solidFill>
                <a:latin typeface="Calibri" charset="0"/>
                <a:ea typeface="ＭＳ Ｐゴシック" charset="0"/>
                <a:cs typeface="ＭＳ Ｐゴシック" charset="0"/>
              </a:defRPr>
            </a:lvl6pPr>
            <a:lvl7pPr marL="2487809" algn="l" defTabSz="414635" rtl="0" eaLnBrk="1" latinLnBrk="0" hangingPunct="1">
              <a:defRPr kern="1200">
                <a:solidFill>
                  <a:schemeClr val="tx1"/>
                </a:solidFill>
                <a:latin typeface="Calibri" charset="0"/>
                <a:ea typeface="ＭＳ Ｐゴシック" charset="0"/>
                <a:cs typeface="ＭＳ Ｐゴシック" charset="0"/>
              </a:defRPr>
            </a:lvl7pPr>
            <a:lvl8pPr marL="2902443" algn="l" defTabSz="414635" rtl="0" eaLnBrk="1" latinLnBrk="0" hangingPunct="1">
              <a:defRPr kern="1200">
                <a:solidFill>
                  <a:schemeClr val="tx1"/>
                </a:solidFill>
                <a:latin typeface="Calibri" charset="0"/>
                <a:ea typeface="ＭＳ Ｐゴシック" charset="0"/>
                <a:cs typeface="ＭＳ Ｐゴシック" charset="0"/>
              </a:defRPr>
            </a:lvl8pPr>
            <a:lvl9pPr marL="3317078" algn="l" defTabSz="414635"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ctr" defTabSz="552833" rtl="0" eaLnBrk="1" fontAlgn="base" latinLnBrk="0" hangingPunct="1">
              <a:lnSpc>
                <a:spcPct val="100000"/>
              </a:lnSpc>
              <a:spcBef>
                <a:spcPct val="0"/>
              </a:spcBef>
              <a:spcAft>
                <a:spcPct val="0"/>
              </a:spcAft>
              <a:buClrTx/>
              <a:buSzTx/>
              <a:buFontTx/>
              <a:buNone/>
              <a:tabLst/>
              <a:defRPr/>
            </a:pPr>
            <a:endParaRPr kumimoji="0" lang="es-ES" sz="2285"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3" name="Marcador de número de diapositiva 1">
            <a:extLst>
              <a:ext uri="{FF2B5EF4-FFF2-40B4-BE49-F238E27FC236}">
                <a16:creationId xmlns:a16="http://schemas.microsoft.com/office/drawing/2014/main" id="{B2FBE635-6C9C-D1EE-9CF5-681191255AEA}"/>
              </a:ext>
            </a:extLst>
          </p:cNvPr>
          <p:cNvSpPr>
            <a:spLocks noGrp="1"/>
          </p:cNvSpPr>
          <p:nvPr>
            <p:ph type="sldNum" sz="quarter" idx="14"/>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‹Nº›</a:t>
            </a:fld>
            <a:endPar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endParaRPr>
          </a:p>
        </p:txBody>
      </p:sp>
      <p:pic>
        <p:nvPicPr>
          <p:cNvPr id="6" name="Imatge 5" descr="Imatge que conté Gràfics, Font, disseny gràfic, logotip&#10;&#10;Pot ser que el contingut generat amb IA no sigui correcte.">
            <a:extLst>
              <a:ext uri="{FF2B5EF4-FFF2-40B4-BE49-F238E27FC236}">
                <a16:creationId xmlns:a16="http://schemas.microsoft.com/office/drawing/2014/main" id="{48581502-64CC-351F-5567-65184595E5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168" y="273621"/>
            <a:ext cx="2127357" cy="850852"/>
          </a:xfrm>
          <a:prstGeom prst="rect">
            <a:avLst/>
          </a:prstGeom>
        </p:spPr>
      </p:pic>
    </p:spTree>
    <p:extLst>
      <p:ext uri="{BB962C8B-B14F-4D97-AF65-F5344CB8AC3E}">
        <p14:creationId xmlns:p14="http://schemas.microsoft.com/office/powerpoint/2010/main" val="425155044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 Patró fons lila">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1894B6B5-36D5-4DD7-C4FB-AAED917D92AB}"/>
              </a:ext>
            </a:extLst>
          </p:cNvPr>
          <p:cNvSpPr/>
          <p:nvPr userDrawn="1"/>
        </p:nvSpPr>
        <p:spPr>
          <a:xfrm>
            <a:off x="0" y="1179543"/>
            <a:ext cx="12193588" cy="5678459"/>
          </a:xfrm>
          <a:prstGeom prst="rect">
            <a:avLst/>
          </a:prstGeom>
          <a:gradFill>
            <a:gsLst>
              <a:gs pos="10000">
                <a:srgbClr val="662483">
                  <a:alpha val="0"/>
                </a:srgbClr>
              </a:gs>
              <a:gs pos="99000">
                <a:srgbClr val="662483">
                  <a:alpha val="17000"/>
                </a:srgbClr>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9" name="Rectángulo redondeado 18">
            <a:extLst>
              <a:ext uri="{FF2B5EF4-FFF2-40B4-BE49-F238E27FC236}">
                <a16:creationId xmlns:a16="http://schemas.microsoft.com/office/drawing/2014/main" id="{40C66ED0-91DD-EB47-909B-683A9EC8E642}"/>
              </a:ext>
            </a:extLst>
          </p:cNvPr>
          <p:cNvSpPr/>
          <p:nvPr userDrawn="1"/>
        </p:nvSpPr>
        <p:spPr>
          <a:xfrm>
            <a:off x="6221298" y="1505565"/>
            <a:ext cx="7083741" cy="5904224"/>
          </a:xfrm>
          <a:prstGeom prst="roundRect">
            <a:avLst>
              <a:gd name="adj" fmla="val 10520"/>
            </a:avLst>
          </a:prstGeom>
          <a:gradFill>
            <a:gsLst>
              <a:gs pos="2000">
                <a:srgbClr val="662483"/>
              </a:gs>
              <a:gs pos="49000">
                <a:srgbClr val="238FBB"/>
              </a:gs>
              <a:gs pos="87000">
                <a:srgbClr val="B15298"/>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10" name="Título 2">
            <a:extLst>
              <a:ext uri="{FF2B5EF4-FFF2-40B4-BE49-F238E27FC236}">
                <a16:creationId xmlns:a16="http://schemas.microsoft.com/office/drawing/2014/main" id="{8FCCD4F3-837D-8B83-08B6-381E5C1F42DD}"/>
              </a:ext>
            </a:extLst>
          </p:cNvPr>
          <p:cNvSpPr>
            <a:spLocks noGrp="1"/>
          </p:cNvSpPr>
          <p:nvPr>
            <p:ph type="title" hasCustomPrompt="1"/>
          </p:nvPr>
        </p:nvSpPr>
        <p:spPr>
          <a:xfrm>
            <a:off x="585987" y="136547"/>
            <a:ext cx="8347527" cy="522671"/>
          </a:xfrm>
          <a:prstGeom prst="rect">
            <a:avLst/>
          </a:prstGeom>
        </p:spPr>
        <p:txBody>
          <a:bodyPr anchor="t"/>
          <a:lstStyle>
            <a:lvl1pPr>
              <a:defRPr sz="3200" b="1">
                <a:solidFill>
                  <a:srgbClr val="572979"/>
                </a:solidFill>
                <a:latin typeface="Trebuchet MS" panose="020B0703020202090204" pitchFamily="34" charset="0"/>
              </a:defRPr>
            </a:lvl1pPr>
          </a:lstStyle>
          <a:p>
            <a:r>
              <a:rPr lang="ca-ES" noProof="0"/>
              <a:t>Títol</a:t>
            </a:r>
          </a:p>
        </p:txBody>
      </p:sp>
      <p:sp>
        <p:nvSpPr>
          <p:cNvPr id="13" name="Marcador de texto 3">
            <a:extLst>
              <a:ext uri="{FF2B5EF4-FFF2-40B4-BE49-F238E27FC236}">
                <a16:creationId xmlns:a16="http://schemas.microsoft.com/office/drawing/2014/main" id="{73C291C4-71E3-7E3B-9BA6-EB285BC27C1F}"/>
              </a:ext>
            </a:extLst>
          </p:cNvPr>
          <p:cNvSpPr>
            <a:spLocks noGrp="1"/>
          </p:cNvSpPr>
          <p:nvPr>
            <p:ph type="body" sz="quarter" idx="13" hasCustomPrompt="1"/>
          </p:nvPr>
        </p:nvSpPr>
        <p:spPr>
          <a:xfrm>
            <a:off x="585987" y="656872"/>
            <a:ext cx="8347527" cy="496555"/>
          </a:xfrm>
          <a:prstGeom prst="rect">
            <a:avLst/>
          </a:prstGeom>
        </p:spPr>
        <p:txBody>
          <a:bodyPr/>
          <a:lstStyle>
            <a:lvl1pPr>
              <a:defRPr sz="1870">
                <a:solidFill>
                  <a:srgbClr val="572979"/>
                </a:solidFill>
                <a:latin typeface="Trebuchet MS" panose="020B0703020202090204" pitchFamily="34" charset="0"/>
              </a:defRPr>
            </a:lvl1pPr>
          </a:lstStyle>
          <a:p>
            <a:r>
              <a:rPr lang="ca-ES" noProof="0"/>
              <a:t>Subtítol</a:t>
            </a:r>
          </a:p>
        </p:txBody>
      </p:sp>
      <p:sp>
        <p:nvSpPr>
          <p:cNvPr id="17" name="Elipse 16">
            <a:extLst>
              <a:ext uri="{FF2B5EF4-FFF2-40B4-BE49-F238E27FC236}">
                <a16:creationId xmlns:a16="http://schemas.microsoft.com/office/drawing/2014/main" id="{EF4DED78-F90F-17E2-35BB-8718556BEE0F}"/>
              </a:ext>
            </a:extLst>
          </p:cNvPr>
          <p:cNvSpPr/>
          <p:nvPr userDrawn="1"/>
        </p:nvSpPr>
        <p:spPr>
          <a:xfrm rot="2793488">
            <a:off x="-355580" y="266214"/>
            <a:ext cx="711159" cy="711159"/>
          </a:xfrm>
          <a:prstGeom prst="ellipse">
            <a:avLst/>
          </a:prstGeom>
          <a:noFill/>
          <a:ln w="215900">
            <a:gradFill>
              <a:gsLst>
                <a:gs pos="0">
                  <a:srgbClr val="662483">
                    <a:alpha val="60000"/>
                  </a:srgbClr>
                </a:gs>
                <a:gs pos="46000">
                  <a:srgbClr val="238FBB">
                    <a:alpha val="60000"/>
                  </a:srgbClr>
                </a:gs>
                <a:gs pos="98000">
                  <a:srgbClr val="B15298">
                    <a:alpha val="60000"/>
                  </a:srgbClr>
                </a:gs>
              </a:gsLst>
              <a:lin ang="162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Marcador de contenido 2">
            <a:extLst>
              <a:ext uri="{FF2B5EF4-FFF2-40B4-BE49-F238E27FC236}">
                <a16:creationId xmlns:a16="http://schemas.microsoft.com/office/drawing/2014/main" id="{15EC4151-DD0F-7E58-B9A4-AFF10C1623B9}"/>
              </a:ext>
            </a:extLst>
          </p:cNvPr>
          <p:cNvSpPr>
            <a:spLocks noGrp="1"/>
          </p:cNvSpPr>
          <p:nvPr>
            <p:ph idx="1" hasCustomPrompt="1"/>
          </p:nvPr>
        </p:nvSpPr>
        <p:spPr>
          <a:xfrm>
            <a:off x="884046" y="2370276"/>
            <a:ext cx="4523522" cy="2092880"/>
          </a:xfrm>
          <a:prstGeom prst="rect">
            <a:avLst/>
          </a:prstGeom>
        </p:spPr>
        <p:txBody>
          <a:bodyPr>
            <a:spAutoFit/>
          </a:bodyPr>
          <a:lstStyle>
            <a:lvl1pPr marL="0" marR="0" indent="0" algn="l"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sz="1600" b="0" i="0">
                <a:solidFill>
                  <a:srgbClr val="662483"/>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a:t>
            </a:r>
          </a:p>
        </p:txBody>
      </p:sp>
      <p:sp>
        <p:nvSpPr>
          <p:cNvPr id="21" name="Marcador de contenido 2">
            <a:extLst>
              <a:ext uri="{FF2B5EF4-FFF2-40B4-BE49-F238E27FC236}">
                <a16:creationId xmlns:a16="http://schemas.microsoft.com/office/drawing/2014/main" id="{3D9CFC11-0964-94A1-EE9E-B0A2024D7778}"/>
              </a:ext>
            </a:extLst>
          </p:cNvPr>
          <p:cNvSpPr>
            <a:spLocks noGrp="1"/>
          </p:cNvSpPr>
          <p:nvPr>
            <p:ph idx="11" hasCustomPrompt="1"/>
          </p:nvPr>
        </p:nvSpPr>
        <p:spPr>
          <a:xfrm>
            <a:off x="7218402" y="2370275"/>
            <a:ext cx="4157076" cy="1928733"/>
          </a:xfrm>
          <a:prstGeom prst="rect">
            <a:avLst/>
          </a:prstGeom>
        </p:spPr>
        <p:txBody>
          <a:bodyPr>
            <a:spAutoFit/>
          </a:bodyPr>
          <a:lstStyle>
            <a:lvl1pPr marL="0" marR="0" indent="0" algn="l"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sz="1467" b="0" i="0">
                <a:solidFill>
                  <a:schemeClr val="bg1"/>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a:t>
            </a:r>
          </a:p>
        </p:txBody>
      </p:sp>
      <p:sp>
        <p:nvSpPr>
          <p:cNvPr id="2" name="Rectángulo redondeado 25">
            <a:extLst>
              <a:ext uri="{FF2B5EF4-FFF2-40B4-BE49-F238E27FC236}">
                <a16:creationId xmlns:a16="http://schemas.microsoft.com/office/drawing/2014/main" id="{E8881557-E595-E637-9597-D3469144A8AC}"/>
              </a:ext>
            </a:extLst>
          </p:cNvPr>
          <p:cNvSpPr/>
          <p:nvPr userDrawn="1"/>
        </p:nvSpPr>
        <p:spPr>
          <a:xfrm>
            <a:off x="10976641" y="6411485"/>
            <a:ext cx="1388199" cy="294953"/>
          </a:xfrm>
          <a:prstGeom prst="roundRect">
            <a:avLst>
              <a:gd name="adj" fmla="val 50000"/>
            </a:avLst>
          </a:prstGeom>
          <a:solidFill>
            <a:schemeClr val="bg1"/>
          </a:solidFill>
          <a:ln>
            <a:noFill/>
          </a:ln>
          <a:effectLst>
            <a:outerShdw blurRad="228600" dist="63500" dir="10800000" sx="94000" sy="94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1463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829270"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24390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658539"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073173" algn="l" defTabSz="414635" rtl="0" eaLnBrk="1" latinLnBrk="0" hangingPunct="1">
              <a:defRPr kern="1200">
                <a:solidFill>
                  <a:schemeClr val="tx1"/>
                </a:solidFill>
                <a:latin typeface="Calibri" charset="0"/>
                <a:ea typeface="ＭＳ Ｐゴシック" charset="0"/>
                <a:cs typeface="ＭＳ Ｐゴシック" charset="0"/>
              </a:defRPr>
            </a:lvl6pPr>
            <a:lvl7pPr marL="2487809" algn="l" defTabSz="414635" rtl="0" eaLnBrk="1" latinLnBrk="0" hangingPunct="1">
              <a:defRPr kern="1200">
                <a:solidFill>
                  <a:schemeClr val="tx1"/>
                </a:solidFill>
                <a:latin typeface="Calibri" charset="0"/>
                <a:ea typeface="ＭＳ Ｐゴシック" charset="0"/>
                <a:cs typeface="ＭＳ Ｐゴシック" charset="0"/>
              </a:defRPr>
            </a:lvl7pPr>
            <a:lvl8pPr marL="2902443" algn="l" defTabSz="414635" rtl="0" eaLnBrk="1" latinLnBrk="0" hangingPunct="1">
              <a:defRPr kern="1200">
                <a:solidFill>
                  <a:schemeClr val="tx1"/>
                </a:solidFill>
                <a:latin typeface="Calibri" charset="0"/>
                <a:ea typeface="ＭＳ Ｐゴシック" charset="0"/>
                <a:cs typeface="ＭＳ Ｐゴシック" charset="0"/>
              </a:defRPr>
            </a:lvl8pPr>
            <a:lvl9pPr marL="3317078" algn="l" defTabSz="414635"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ctr" defTabSz="552833" rtl="0" eaLnBrk="1" fontAlgn="base" latinLnBrk="0" hangingPunct="1">
              <a:lnSpc>
                <a:spcPct val="100000"/>
              </a:lnSpc>
              <a:spcBef>
                <a:spcPct val="0"/>
              </a:spcBef>
              <a:spcAft>
                <a:spcPct val="0"/>
              </a:spcAft>
              <a:buClrTx/>
              <a:buSzTx/>
              <a:buFontTx/>
              <a:buNone/>
              <a:tabLst/>
              <a:defRPr/>
            </a:pPr>
            <a:endParaRPr kumimoji="0" lang="es-ES" sz="2285"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3" name="Marcador de número de diapositiva 1">
            <a:extLst>
              <a:ext uri="{FF2B5EF4-FFF2-40B4-BE49-F238E27FC236}">
                <a16:creationId xmlns:a16="http://schemas.microsoft.com/office/drawing/2014/main" id="{3FAC5B0E-89B7-64D5-AC21-47CD92B82ECC}"/>
              </a:ext>
            </a:extLst>
          </p:cNvPr>
          <p:cNvSpPr>
            <a:spLocks noGrp="1"/>
          </p:cNvSpPr>
          <p:nvPr>
            <p:ph type="sldNum" sz="quarter" idx="12"/>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‹Nº›</a:t>
            </a:fld>
            <a:endPar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endParaRPr>
          </a:p>
        </p:txBody>
      </p:sp>
      <p:pic>
        <p:nvPicPr>
          <p:cNvPr id="6" name="Imatge 5" descr="Imatge que conté Gràfics, Font, disseny gràfic, logotip&#10;&#10;Pot ser que el contingut generat amb IA no sigui correcte.">
            <a:extLst>
              <a:ext uri="{FF2B5EF4-FFF2-40B4-BE49-F238E27FC236}">
                <a16:creationId xmlns:a16="http://schemas.microsoft.com/office/drawing/2014/main" id="{8EF97CC9-BF0F-D6EC-0CF4-14A9A87B5A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168" y="273621"/>
            <a:ext cx="2127357" cy="850852"/>
          </a:xfrm>
          <a:prstGeom prst="rect">
            <a:avLst/>
          </a:prstGeom>
        </p:spPr>
      </p:pic>
    </p:spTree>
    <p:extLst>
      <p:ext uri="{BB962C8B-B14F-4D97-AF65-F5344CB8AC3E}">
        <p14:creationId xmlns:p14="http://schemas.microsoft.com/office/powerpoint/2010/main" val="60095038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parta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FB0CBF9-8377-DA4E-BAC1-49ACB0EBE2F2}"/>
              </a:ext>
            </a:extLst>
          </p:cNvPr>
          <p:cNvSpPr>
            <a:spLocks noGrp="1"/>
          </p:cNvSpPr>
          <p:nvPr>
            <p:ph type="title" hasCustomPrompt="1"/>
          </p:nvPr>
        </p:nvSpPr>
        <p:spPr>
          <a:xfrm>
            <a:off x="779042" y="1280160"/>
            <a:ext cx="6155158" cy="1738900"/>
          </a:xfrm>
          <a:prstGeom prst="rect">
            <a:avLst/>
          </a:prstGeom>
        </p:spPr>
        <p:txBody>
          <a:bodyPr anchor="ctr"/>
          <a:lstStyle>
            <a:lvl1pPr algn="l">
              <a:defRPr sz="3400" b="1">
                <a:solidFill>
                  <a:schemeClr val="bg1"/>
                </a:solidFill>
                <a:latin typeface="Trebuchet MS" panose="020B0703020202090204" pitchFamily="34" charset="0"/>
              </a:defRPr>
            </a:lvl1pPr>
          </a:lstStyle>
          <a:p>
            <a:r>
              <a:rPr lang="ca-ES" noProof="0"/>
              <a:t>Títol de l’apartat lorem ipsum dolor sit amet consectetur</a:t>
            </a:r>
          </a:p>
        </p:txBody>
      </p:sp>
      <p:sp>
        <p:nvSpPr>
          <p:cNvPr id="5" name="Elipse 4">
            <a:extLst>
              <a:ext uri="{FF2B5EF4-FFF2-40B4-BE49-F238E27FC236}">
                <a16:creationId xmlns:a16="http://schemas.microsoft.com/office/drawing/2014/main" id="{105FE256-3895-5FBD-1662-44E64C0A8D54}"/>
              </a:ext>
            </a:extLst>
          </p:cNvPr>
          <p:cNvSpPr/>
          <p:nvPr userDrawn="1"/>
        </p:nvSpPr>
        <p:spPr>
          <a:xfrm rot="17374324">
            <a:off x="-1195251" y="4219701"/>
            <a:ext cx="2050385" cy="2050385"/>
          </a:xfrm>
          <a:prstGeom prst="ellipse">
            <a:avLst/>
          </a:prstGeom>
          <a:noFill/>
          <a:ln w="508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sp>
        <p:nvSpPr>
          <p:cNvPr id="7" name="Elipse 6">
            <a:extLst>
              <a:ext uri="{FF2B5EF4-FFF2-40B4-BE49-F238E27FC236}">
                <a16:creationId xmlns:a16="http://schemas.microsoft.com/office/drawing/2014/main" id="{2E58F229-1DCF-A930-370A-8435A6DF409C}"/>
              </a:ext>
            </a:extLst>
          </p:cNvPr>
          <p:cNvSpPr/>
          <p:nvPr userDrawn="1"/>
        </p:nvSpPr>
        <p:spPr>
          <a:xfrm rot="2487325">
            <a:off x="6294410" y="-752642"/>
            <a:ext cx="1505283" cy="1505283"/>
          </a:xfrm>
          <a:prstGeom prst="ellipse">
            <a:avLst/>
          </a:prstGeom>
          <a:noFill/>
          <a:ln w="508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sp>
        <p:nvSpPr>
          <p:cNvPr id="8" name="Elipse 7">
            <a:extLst>
              <a:ext uri="{FF2B5EF4-FFF2-40B4-BE49-F238E27FC236}">
                <a16:creationId xmlns:a16="http://schemas.microsoft.com/office/drawing/2014/main" id="{0E1A48FA-691B-DB59-F5F8-6D1450A2D9AE}"/>
              </a:ext>
            </a:extLst>
          </p:cNvPr>
          <p:cNvSpPr/>
          <p:nvPr userDrawn="1"/>
        </p:nvSpPr>
        <p:spPr>
          <a:xfrm rot="13957556">
            <a:off x="8516723" y="3319635"/>
            <a:ext cx="4637376" cy="4637376"/>
          </a:xfrm>
          <a:prstGeom prst="ellipse">
            <a:avLst/>
          </a:prstGeom>
          <a:noFill/>
          <a:ln w="762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Imagen 1">
            <a:extLst>
              <a:ext uri="{FF2B5EF4-FFF2-40B4-BE49-F238E27FC236}">
                <a16:creationId xmlns:a16="http://schemas.microsoft.com/office/drawing/2014/main" id="{99811A24-E74F-F68B-85B6-2BF34D79AA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82691" y="328338"/>
            <a:ext cx="2052383" cy="505485"/>
          </a:xfrm>
          <a:prstGeom prst="rect">
            <a:avLst/>
          </a:prstGeom>
        </p:spPr>
      </p:pic>
      <p:sp>
        <p:nvSpPr>
          <p:cNvPr id="3" name="Marcador de contenido 2">
            <a:extLst>
              <a:ext uri="{FF2B5EF4-FFF2-40B4-BE49-F238E27FC236}">
                <a16:creationId xmlns:a16="http://schemas.microsoft.com/office/drawing/2014/main" id="{9305AFAB-1700-D40D-C680-BA62BF263CE7}"/>
              </a:ext>
            </a:extLst>
          </p:cNvPr>
          <p:cNvSpPr>
            <a:spLocks noGrp="1"/>
          </p:cNvSpPr>
          <p:nvPr>
            <p:ph idx="12" hasCustomPrompt="1"/>
          </p:nvPr>
        </p:nvSpPr>
        <p:spPr>
          <a:xfrm>
            <a:off x="779043" y="3236860"/>
            <a:ext cx="3689440" cy="1200329"/>
          </a:xfrm>
          <a:prstGeom prst="rect">
            <a:avLst/>
          </a:prstGeom>
        </p:spPr>
        <p:txBody>
          <a:bodyPr wrap="square">
            <a:spAutoFit/>
          </a:bodyPr>
          <a:lstStyle>
            <a:lvl1pPr marL="0" marR="0" indent="0" algn="l"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None/>
              <a:tabLst/>
              <a:defRPr sz="2400" b="0" i="0">
                <a:solidFill>
                  <a:schemeClr val="bg1"/>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dirty="0"/>
              <a:t>In </a:t>
            </a:r>
            <a:r>
              <a:rPr lang="ca-ES" noProof="0" dirty="0" err="1"/>
              <a:t>in</a:t>
            </a:r>
            <a:r>
              <a:rPr lang="ca-ES" noProof="0" dirty="0"/>
              <a:t> massa </a:t>
            </a:r>
            <a:r>
              <a:rPr lang="ca-ES" noProof="0" dirty="0" err="1"/>
              <a:t>rutrum</a:t>
            </a:r>
            <a:r>
              <a:rPr lang="ca-ES" noProof="0" dirty="0"/>
              <a:t>, porta </a:t>
            </a:r>
            <a:r>
              <a:rPr lang="ca-ES" noProof="0" dirty="0" err="1"/>
              <a:t>sapien</a:t>
            </a:r>
            <a:r>
              <a:rPr lang="ca-ES" noProof="0" dirty="0"/>
              <a:t> vel, </a:t>
            </a:r>
            <a:r>
              <a:rPr lang="ca-ES" noProof="0" dirty="0" err="1"/>
              <a:t>suscipit</a:t>
            </a:r>
            <a:r>
              <a:rPr lang="ca-ES" noProof="0" dirty="0"/>
              <a:t> </a:t>
            </a:r>
            <a:r>
              <a:rPr lang="ca-ES" noProof="0" dirty="0" err="1"/>
              <a:t>lectus</a:t>
            </a:r>
            <a:r>
              <a:rPr lang="ca-ES" noProof="0" dirty="0"/>
              <a:t>. </a:t>
            </a:r>
          </a:p>
        </p:txBody>
      </p:sp>
    </p:spTree>
    <p:extLst>
      <p:ext uri="{BB962C8B-B14F-4D97-AF65-F5344CB8AC3E}">
        <p14:creationId xmlns:p14="http://schemas.microsoft.com/office/powerpoint/2010/main" val="11755514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parta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FB0CBF9-8377-DA4E-BAC1-49ACB0EBE2F2}"/>
              </a:ext>
            </a:extLst>
          </p:cNvPr>
          <p:cNvSpPr>
            <a:spLocks noGrp="1"/>
          </p:cNvSpPr>
          <p:nvPr>
            <p:ph type="title" hasCustomPrompt="1"/>
          </p:nvPr>
        </p:nvSpPr>
        <p:spPr>
          <a:xfrm>
            <a:off x="1254871" y="2117266"/>
            <a:ext cx="6534781" cy="1738900"/>
          </a:xfrm>
          <a:prstGeom prst="rect">
            <a:avLst/>
          </a:prstGeom>
        </p:spPr>
        <p:txBody>
          <a:bodyPr anchor="ctr"/>
          <a:lstStyle>
            <a:lvl1pPr algn="l">
              <a:defRPr sz="10000" b="1">
                <a:solidFill>
                  <a:schemeClr val="bg1"/>
                </a:solidFill>
                <a:latin typeface="Trebuchet MS" panose="020B0703020202090204" pitchFamily="34" charset="0"/>
              </a:defRPr>
            </a:lvl1pPr>
          </a:lstStyle>
          <a:p>
            <a:r>
              <a:rPr lang="ca-ES" noProof="0" dirty="0" err="1"/>
              <a:t>Thank</a:t>
            </a:r>
            <a:r>
              <a:rPr lang="ca-ES" noProof="0" dirty="0"/>
              <a:t> </a:t>
            </a:r>
            <a:r>
              <a:rPr lang="ca-ES" noProof="0" dirty="0" err="1"/>
              <a:t>you</a:t>
            </a:r>
            <a:endParaRPr lang="ca-ES" noProof="0" dirty="0"/>
          </a:p>
        </p:txBody>
      </p:sp>
      <p:sp>
        <p:nvSpPr>
          <p:cNvPr id="5" name="Elipse 4">
            <a:extLst>
              <a:ext uri="{FF2B5EF4-FFF2-40B4-BE49-F238E27FC236}">
                <a16:creationId xmlns:a16="http://schemas.microsoft.com/office/drawing/2014/main" id="{105FE256-3895-5FBD-1662-44E64C0A8D54}"/>
              </a:ext>
            </a:extLst>
          </p:cNvPr>
          <p:cNvSpPr/>
          <p:nvPr userDrawn="1"/>
        </p:nvSpPr>
        <p:spPr>
          <a:xfrm rot="17374324">
            <a:off x="4236205" y="4513388"/>
            <a:ext cx="3235526" cy="3235526"/>
          </a:xfrm>
          <a:prstGeom prst="ellipse">
            <a:avLst/>
          </a:prstGeom>
          <a:noFill/>
          <a:ln w="508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sp>
        <p:nvSpPr>
          <p:cNvPr id="7" name="Elipse 6">
            <a:extLst>
              <a:ext uri="{FF2B5EF4-FFF2-40B4-BE49-F238E27FC236}">
                <a16:creationId xmlns:a16="http://schemas.microsoft.com/office/drawing/2014/main" id="{2E58F229-1DCF-A930-370A-8435A6DF409C}"/>
              </a:ext>
            </a:extLst>
          </p:cNvPr>
          <p:cNvSpPr/>
          <p:nvPr userDrawn="1"/>
        </p:nvSpPr>
        <p:spPr>
          <a:xfrm rot="2487325">
            <a:off x="-560130" y="740518"/>
            <a:ext cx="1505283" cy="1505283"/>
          </a:xfrm>
          <a:prstGeom prst="ellipse">
            <a:avLst/>
          </a:prstGeom>
          <a:noFill/>
          <a:ln w="508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sp>
        <p:nvSpPr>
          <p:cNvPr id="8" name="Elipse 7">
            <a:extLst>
              <a:ext uri="{FF2B5EF4-FFF2-40B4-BE49-F238E27FC236}">
                <a16:creationId xmlns:a16="http://schemas.microsoft.com/office/drawing/2014/main" id="{0E1A48FA-691B-DB59-F5F8-6D1450A2D9AE}"/>
              </a:ext>
            </a:extLst>
          </p:cNvPr>
          <p:cNvSpPr/>
          <p:nvPr userDrawn="1"/>
        </p:nvSpPr>
        <p:spPr>
          <a:xfrm rot="13957556">
            <a:off x="7591779" y="-3224876"/>
            <a:ext cx="6234204" cy="6234204"/>
          </a:xfrm>
          <a:prstGeom prst="ellipse">
            <a:avLst/>
          </a:prstGeom>
          <a:noFill/>
          <a:ln w="762000">
            <a:gradFill>
              <a:gsLst>
                <a:gs pos="0">
                  <a:schemeClr val="bg1">
                    <a:alpha val="0"/>
                  </a:schemeClr>
                </a:gs>
                <a:gs pos="69000">
                  <a:schemeClr val="bg1">
                    <a:alpha val="45824"/>
                  </a:schemeClr>
                </a:gs>
              </a:gsLst>
              <a:lin ang="13800000" scaled="0"/>
            </a:gradFill>
          </a:ln>
          <a:effectLst/>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s-ES" sz="750" b="1" dirty="0">
              <a:solidFill>
                <a:srgbClr val="E29ECA"/>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Imagen 1">
            <a:extLst>
              <a:ext uri="{FF2B5EF4-FFF2-40B4-BE49-F238E27FC236}">
                <a16:creationId xmlns:a16="http://schemas.microsoft.com/office/drawing/2014/main" id="{E1811915-4DFC-D207-1381-5F718B36473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82691" y="328338"/>
            <a:ext cx="2052383" cy="505485"/>
          </a:xfrm>
          <a:prstGeom prst="rect">
            <a:avLst/>
          </a:prstGeom>
        </p:spPr>
      </p:pic>
      <p:pic>
        <p:nvPicPr>
          <p:cNvPr id="6" name="Imatge 5" descr="Imatge que conté Font, text, Gràfics, logotip&#10;&#10;Pot ser que el contingut generat amb IA no sigui correcte.">
            <a:extLst>
              <a:ext uri="{FF2B5EF4-FFF2-40B4-BE49-F238E27FC236}">
                <a16:creationId xmlns:a16="http://schemas.microsoft.com/office/drawing/2014/main" id="{EC4A0409-C159-D043-FDD3-40FAB6CAB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25086" y="5413031"/>
            <a:ext cx="3083737" cy="1233363"/>
          </a:xfrm>
          <a:prstGeom prst="rect">
            <a:avLst/>
          </a:prstGeom>
        </p:spPr>
      </p:pic>
    </p:spTree>
    <p:extLst>
      <p:ext uri="{BB962C8B-B14F-4D97-AF65-F5344CB8AC3E}">
        <p14:creationId xmlns:p14="http://schemas.microsoft.com/office/powerpoint/2010/main" val="37571111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ció">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4" name="Marcador de número de diapositiva 1">
            <a:extLst>
              <a:ext uri="{FF2B5EF4-FFF2-40B4-BE49-F238E27FC236}">
                <a16:creationId xmlns:a16="http://schemas.microsoft.com/office/drawing/2014/main" id="{16B3342A-131A-FA48-BD45-E8F3CAAC5C13}"/>
              </a:ext>
            </a:extLst>
          </p:cNvPr>
          <p:cNvSpPr txBox="1">
            <a:spLocks/>
          </p:cNvSpPr>
          <p:nvPr userDrawn="1"/>
        </p:nvSpPr>
        <p:spPr>
          <a:xfrm>
            <a:off x="10937090" y="6251158"/>
            <a:ext cx="898349" cy="486833"/>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3C26182-BE2E-C74D-827A-DAD3F61D3E8F}" type="slidenum">
              <a:rPr lang="es-ES" sz="1333" smtClean="0">
                <a:solidFill>
                  <a:schemeClr val="tx1">
                    <a:lumMod val="50000"/>
                    <a:lumOff val="50000"/>
                  </a:schemeClr>
                </a:solidFill>
                <a:latin typeface="Trebuchet MS" panose="020B0703020202090204" pitchFamily="34" charset="0"/>
              </a:rPr>
              <a:pPr algn="r"/>
              <a:t>‹Nº›</a:t>
            </a:fld>
            <a:endParaRPr lang="es-ES" sz="1333" dirty="0">
              <a:solidFill>
                <a:schemeClr val="tx1">
                  <a:lumMod val="50000"/>
                  <a:lumOff val="50000"/>
                </a:schemeClr>
              </a:solidFill>
              <a:latin typeface="Trebuchet MS" panose="020B0703020202090204" pitchFamily="34" charset="0"/>
            </a:endParaRPr>
          </a:p>
        </p:txBody>
      </p:sp>
    </p:spTree>
    <p:extLst>
      <p:ext uri="{BB962C8B-B14F-4D97-AF65-F5344CB8AC3E}">
        <p14:creationId xmlns:p14="http://schemas.microsoft.com/office/powerpoint/2010/main" val="2221992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Patró fons lil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8716269-5A22-1E42-B026-ECFC9C4D3277}"/>
              </a:ext>
            </a:extLst>
          </p:cNvPr>
          <p:cNvSpPr/>
          <p:nvPr userDrawn="1"/>
        </p:nvSpPr>
        <p:spPr>
          <a:xfrm>
            <a:off x="0" y="1179543"/>
            <a:ext cx="12193588" cy="5678459"/>
          </a:xfrm>
          <a:prstGeom prst="rect">
            <a:avLst/>
          </a:prstGeom>
          <a:gradFill>
            <a:gsLst>
              <a:gs pos="10000">
                <a:srgbClr val="662483">
                  <a:alpha val="0"/>
                </a:srgbClr>
              </a:gs>
              <a:gs pos="99000">
                <a:srgbClr val="662483">
                  <a:alpha val="17000"/>
                </a:srgbClr>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6" name="Título 2">
            <a:extLst>
              <a:ext uri="{FF2B5EF4-FFF2-40B4-BE49-F238E27FC236}">
                <a16:creationId xmlns:a16="http://schemas.microsoft.com/office/drawing/2014/main" id="{3BA76FD2-894E-9F07-352C-AEAE3B8EBD0C}"/>
              </a:ext>
            </a:extLst>
          </p:cNvPr>
          <p:cNvSpPr>
            <a:spLocks noGrp="1"/>
          </p:cNvSpPr>
          <p:nvPr>
            <p:ph type="title" hasCustomPrompt="1"/>
          </p:nvPr>
        </p:nvSpPr>
        <p:spPr>
          <a:xfrm>
            <a:off x="585987" y="136547"/>
            <a:ext cx="8347527" cy="522671"/>
          </a:xfrm>
          <a:prstGeom prst="rect">
            <a:avLst/>
          </a:prstGeom>
        </p:spPr>
        <p:txBody>
          <a:bodyPr anchor="t"/>
          <a:lstStyle>
            <a:lvl1pPr>
              <a:defRPr sz="3200" b="1">
                <a:solidFill>
                  <a:srgbClr val="572979"/>
                </a:solidFill>
                <a:latin typeface="Trebuchet MS" panose="020B0703020202090204" pitchFamily="34" charset="0"/>
              </a:defRPr>
            </a:lvl1pPr>
          </a:lstStyle>
          <a:p>
            <a:r>
              <a:rPr lang="ca-ES" noProof="0"/>
              <a:t>Title</a:t>
            </a:r>
          </a:p>
        </p:txBody>
      </p:sp>
      <p:sp>
        <p:nvSpPr>
          <p:cNvPr id="8" name="Marcador de texto 3">
            <a:extLst>
              <a:ext uri="{FF2B5EF4-FFF2-40B4-BE49-F238E27FC236}">
                <a16:creationId xmlns:a16="http://schemas.microsoft.com/office/drawing/2014/main" id="{601F3511-CBB3-6D79-9F63-B09851C44E2B}"/>
              </a:ext>
            </a:extLst>
          </p:cNvPr>
          <p:cNvSpPr>
            <a:spLocks noGrp="1"/>
          </p:cNvSpPr>
          <p:nvPr>
            <p:ph type="body" sz="quarter" idx="10" hasCustomPrompt="1"/>
          </p:nvPr>
        </p:nvSpPr>
        <p:spPr>
          <a:xfrm>
            <a:off x="585987" y="656872"/>
            <a:ext cx="8347527" cy="496555"/>
          </a:xfrm>
          <a:prstGeom prst="rect">
            <a:avLst/>
          </a:prstGeom>
        </p:spPr>
        <p:txBody>
          <a:bodyPr/>
          <a:lstStyle>
            <a:lvl1pPr>
              <a:defRPr sz="1870">
                <a:solidFill>
                  <a:srgbClr val="572979"/>
                </a:solidFill>
                <a:latin typeface="Trebuchet MS" panose="020B0703020202090204" pitchFamily="34" charset="0"/>
              </a:defRPr>
            </a:lvl1pPr>
          </a:lstStyle>
          <a:p>
            <a:r>
              <a:rPr lang="ca-ES" noProof="0"/>
              <a:t>Subtitle</a:t>
            </a:r>
          </a:p>
        </p:txBody>
      </p:sp>
      <p:sp>
        <p:nvSpPr>
          <p:cNvPr id="12" name="Elipse 11">
            <a:extLst>
              <a:ext uri="{FF2B5EF4-FFF2-40B4-BE49-F238E27FC236}">
                <a16:creationId xmlns:a16="http://schemas.microsoft.com/office/drawing/2014/main" id="{FC761708-183C-AC7E-34E2-B47279F50C44}"/>
              </a:ext>
            </a:extLst>
          </p:cNvPr>
          <p:cNvSpPr/>
          <p:nvPr userDrawn="1"/>
        </p:nvSpPr>
        <p:spPr>
          <a:xfrm rot="2793488">
            <a:off x="-355580" y="266214"/>
            <a:ext cx="711159" cy="711159"/>
          </a:xfrm>
          <a:prstGeom prst="ellipse">
            <a:avLst/>
          </a:prstGeom>
          <a:noFill/>
          <a:ln w="215900">
            <a:gradFill>
              <a:gsLst>
                <a:gs pos="0">
                  <a:srgbClr val="662483">
                    <a:alpha val="60000"/>
                  </a:srgbClr>
                </a:gs>
                <a:gs pos="46000">
                  <a:srgbClr val="238FBB">
                    <a:alpha val="60000"/>
                  </a:srgbClr>
                </a:gs>
                <a:gs pos="98000">
                  <a:srgbClr val="B15298">
                    <a:alpha val="60000"/>
                  </a:srgbClr>
                </a:gs>
              </a:gsLst>
              <a:lin ang="162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redondeado 25">
            <a:extLst>
              <a:ext uri="{FF2B5EF4-FFF2-40B4-BE49-F238E27FC236}">
                <a16:creationId xmlns:a16="http://schemas.microsoft.com/office/drawing/2014/main" id="{A2ED7E91-04D5-DD12-A7CD-80799B0D3208}"/>
              </a:ext>
            </a:extLst>
          </p:cNvPr>
          <p:cNvSpPr/>
          <p:nvPr userDrawn="1"/>
        </p:nvSpPr>
        <p:spPr>
          <a:xfrm>
            <a:off x="10976641" y="6411485"/>
            <a:ext cx="1388199" cy="294953"/>
          </a:xfrm>
          <a:prstGeom prst="roundRect">
            <a:avLst>
              <a:gd name="adj" fmla="val 50000"/>
            </a:avLst>
          </a:prstGeom>
          <a:solidFill>
            <a:schemeClr val="bg1"/>
          </a:solidFill>
          <a:ln>
            <a:noFill/>
          </a:ln>
          <a:effectLst>
            <a:outerShdw blurRad="228600" dist="63500" dir="10800000" sx="94000" sy="94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1463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829270"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24390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658539"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073173" algn="l" defTabSz="414635" rtl="0" eaLnBrk="1" latinLnBrk="0" hangingPunct="1">
              <a:defRPr kern="1200">
                <a:solidFill>
                  <a:schemeClr val="tx1"/>
                </a:solidFill>
                <a:latin typeface="Calibri" charset="0"/>
                <a:ea typeface="ＭＳ Ｐゴシック" charset="0"/>
                <a:cs typeface="ＭＳ Ｐゴシック" charset="0"/>
              </a:defRPr>
            </a:lvl6pPr>
            <a:lvl7pPr marL="2487809" algn="l" defTabSz="414635" rtl="0" eaLnBrk="1" latinLnBrk="0" hangingPunct="1">
              <a:defRPr kern="1200">
                <a:solidFill>
                  <a:schemeClr val="tx1"/>
                </a:solidFill>
                <a:latin typeface="Calibri" charset="0"/>
                <a:ea typeface="ＭＳ Ｐゴシック" charset="0"/>
                <a:cs typeface="ＭＳ Ｐゴシック" charset="0"/>
              </a:defRPr>
            </a:lvl7pPr>
            <a:lvl8pPr marL="2902443" algn="l" defTabSz="414635" rtl="0" eaLnBrk="1" latinLnBrk="0" hangingPunct="1">
              <a:defRPr kern="1200">
                <a:solidFill>
                  <a:schemeClr val="tx1"/>
                </a:solidFill>
                <a:latin typeface="Calibri" charset="0"/>
                <a:ea typeface="ＭＳ Ｐゴシック" charset="0"/>
                <a:cs typeface="ＭＳ Ｐゴシック" charset="0"/>
              </a:defRPr>
            </a:lvl8pPr>
            <a:lvl9pPr marL="3317078" algn="l" defTabSz="414635"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ctr" defTabSz="552833" rtl="0" eaLnBrk="1" fontAlgn="base" latinLnBrk="0" hangingPunct="1">
              <a:lnSpc>
                <a:spcPct val="100000"/>
              </a:lnSpc>
              <a:spcBef>
                <a:spcPct val="0"/>
              </a:spcBef>
              <a:spcAft>
                <a:spcPct val="0"/>
              </a:spcAft>
              <a:buClrTx/>
              <a:buSzTx/>
              <a:buFontTx/>
              <a:buNone/>
              <a:tabLst/>
              <a:defRPr/>
            </a:pPr>
            <a:endParaRPr kumimoji="0" lang="es-ES" sz="2285"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5" name="Marcador de número de diapositiva 1">
            <a:extLst>
              <a:ext uri="{FF2B5EF4-FFF2-40B4-BE49-F238E27FC236}">
                <a16:creationId xmlns:a16="http://schemas.microsoft.com/office/drawing/2014/main" id="{6A098903-7EB9-8CA2-D9BC-BA2212D0B6D4}"/>
              </a:ext>
            </a:extLst>
          </p:cNvPr>
          <p:cNvSpPr>
            <a:spLocks noGrp="1"/>
          </p:cNvSpPr>
          <p:nvPr>
            <p:ph type="sldNum" sz="quarter" idx="12"/>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‹Nº›</a:t>
            </a:fld>
            <a:endParaRPr kumimoji="0" lang="es-ES" sz="1143" b="0" i="0" u="none" strike="noStrike" kern="1200" cap="none" spc="0" normalizeH="0" baseline="0" noProof="0" dirty="0">
              <a:ln>
                <a:noFill/>
              </a:ln>
              <a:solidFill>
                <a:srgbClr val="652483"/>
              </a:solidFill>
              <a:effectLst/>
              <a:uLnTx/>
              <a:uFillTx/>
              <a:latin typeface="Calibri" panose="020F0502020204030204"/>
              <a:ea typeface="ＭＳ Ｐゴシック" charset="0"/>
              <a:cs typeface="+mn-cs"/>
            </a:endParaRPr>
          </a:p>
        </p:txBody>
      </p:sp>
      <p:pic>
        <p:nvPicPr>
          <p:cNvPr id="7" name="Imatge 6" descr="Imatge que conté Gràfics, Font, disseny gràfic, logotip&#10;&#10;Pot ser que el contingut generat amb IA no sigui correcte.">
            <a:extLst>
              <a:ext uri="{FF2B5EF4-FFF2-40B4-BE49-F238E27FC236}">
                <a16:creationId xmlns:a16="http://schemas.microsoft.com/office/drawing/2014/main" id="{11CA28D1-ABEC-FCFD-8995-BA942D0007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168" y="273621"/>
            <a:ext cx="2127357" cy="850852"/>
          </a:xfrm>
          <a:prstGeom prst="rect">
            <a:avLst/>
          </a:prstGeom>
        </p:spPr>
      </p:pic>
    </p:spTree>
    <p:extLst>
      <p:ext uri="{BB962C8B-B14F-4D97-AF65-F5344CB8AC3E}">
        <p14:creationId xmlns:p14="http://schemas.microsoft.com/office/powerpoint/2010/main" val="4530421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atró fons lila">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AE9EE46-9AF9-F69C-FFAE-8CC8956C88FD}"/>
              </a:ext>
            </a:extLst>
          </p:cNvPr>
          <p:cNvSpPr/>
          <p:nvPr userDrawn="1"/>
        </p:nvSpPr>
        <p:spPr>
          <a:xfrm>
            <a:off x="0" y="1179543"/>
            <a:ext cx="12193588" cy="5678459"/>
          </a:xfrm>
          <a:prstGeom prst="rect">
            <a:avLst/>
          </a:prstGeom>
          <a:gradFill>
            <a:gsLst>
              <a:gs pos="10000">
                <a:srgbClr val="662483">
                  <a:alpha val="0"/>
                </a:srgbClr>
              </a:gs>
              <a:gs pos="99000">
                <a:srgbClr val="662483">
                  <a:alpha val="17000"/>
                </a:srgbClr>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Título 2">
            <a:extLst>
              <a:ext uri="{FF2B5EF4-FFF2-40B4-BE49-F238E27FC236}">
                <a16:creationId xmlns:a16="http://schemas.microsoft.com/office/drawing/2014/main" id="{321F5ADA-94FD-078D-93DE-FAFC4F8AA5F7}"/>
              </a:ext>
            </a:extLst>
          </p:cNvPr>
          <p:cNvSpPr>
            <a:spLocks noGrp="1"/>
          </p:cNvSpPr>
          <p:nvPr>
            <p:ph type="title" hasCustomPrompt="1"/>
          </p:nvPr>
        </p:nvSpPr>
        <p:spPr>
          <a:xfrm>
            <a:off x="585987" y="136547"/>
            <a:ext cx="8347527" cy="522671"/>
          </a:xfrm>
          <a:prstGeom prst="rect">
            <a:avLst/>
          </a:prstGeom>
        </p:spPr>
        <p:txBody>
          <a:bodyPr anchor="t"/>
          <a:lstStyle>
            <a:lvl1pPr>
              <a:defRPr sz="3200" b="1">
                <a:solidFill>
                  <a:srgbClr val="572979"/>
                </a:solidFill>
                <a:latin typeface="Trebuchet MS" panose="020B0703020202090204" pitchFamily="34" charset="0"/>
              </a:defRPr>
            </a:lvl1pPr>
          </a:lstStyle>
          <a:p>
            <a:r>
              <a:rPr lang="ca-ES" noProof="0"/>
              <a:t>Title</a:t>
            </a:r>
          </a:p>
        </p:txBody>
      </p:sp>
      <p:sp>
        <p:nvSpPr>
          <p:cNvPr id="13" name="Marcador de texto 3">
            <a:extLst>
              <a:ext uri="{FF2B5EF4-FFF2-40B4-BE49-F238E27FC236}">
                <a16:creationId xmlns:a16="http://schemas.microsoft.com/office/drawing/2014/main" id="{BDA67012-7DE0-BFF7-F84E-B867C267CB12}"/>
              </a:ext>
            </a:extLst>
          </p:cNvPr>
          <p:cNvSpPr>
            <a:spLocks noGrp="1"/>
          </p:cNvSpPr>
          <p:nvPr>
            <p:ph type="body" sz="quarter" idx="10" hasCustomPrompt="1"/>
          </p:nvPr>
        </p:nvSpPr>
        <p:spPr>
          <a:xfrm>
            <a:off x="585987" y="656872"/>
            <a:ext cx="8347527" cy="496555"/>
          </a:xfrm>
          <a:prstGeom prst="rect">
            <a:avLst/>
          </a:prstGeom>
        </p:spPr>
        <p:txBody>
          <a:bodyPr/>
          <a:lstStyle>
            <a:lvl1pPr>
              <a:defRPr sz="1870">
                <a:solidFill>
                  <a:srgbClr val="572979"/>
                </a:solidFill>
                <a:latin typeface="Trebuchet MS" panose="020B0703020202090204" pitchFamily="34" charset="0"/>
              </a:defRPr>
            </a:lvl1pPr>
          </a:lstStyle>
          <a:p>
            <a:r>
              <a:rPr lang="ca-ES" noProof="0"/>
              <a:t>Subtitle</a:t>
            </a:r>
          </a:p>
        </p:txBody>
      </p:sp>
      <p:sp>
        <p:nvSpPr>
          <p:cNvPr id="14" name="Elipse 13">
            <a:extLst>
              <a:ext uri="{FF2B5EF4-FFF2-40B4-BE49-F238E27FC236}">
                <a16:creationId xmlns:a16="http://schemas.microsoft.com/office/drawing/2014/main" id="{9EE7B0B0-6A5E-4CAE-2EAF-806B7222FB49}"/>
              </a:ext>
            </a:extLst>
          </p:cNvPr>
          <p:cNvSpPr/>
          <p:nvPr userDrawn="1"/>
        </p:nvSpPr>
        <p:spPr>
          <a:xfrm rot="2793488">
            <a:off x="-355580" y="266214"/>
            <a:ext cx="711159" cy="711159"/>
          </a:xfrm>
          <a:prstGeom prst="ellipse">
            <a:avLst/>
          </a:prstGeom>
          <a:noFill/>
          <a:ln w="215900">
            <a:gradFill>
              <a:gsLst>
                <a:gs pos="0">
                  <a:srgbClr val="662483">
                    <a:alpha val="60000"/>
                  </a:srgbClr>
                </a:gs>
                <a:gs pos="46000">
                  <a:srgbClr val="238FBB">
                    <a:alpha val="60000"/>
                  </a:srgbClr>
                </a:gs>
                <a:gs pos="98000">
                  <a:srgbClr val="B15298">
                    <a:alpha val="60000"/>
                  </a:srgbClr>
                </a:gs>
              </a:gsLst>
              <a:lin ang="162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Marcador de contenido 2">
            <a:extLst>
              <a:ext uri="{FF2B5EF4-FFF2-40B4-BE49-F238E27FC236}">
                <a16:creationId xmlns:a16="http://schemas.microsoft.com/office/drawing/2014/main" id="{397133AC-30B4-7CB3-7167-7D05E2512180}"/>
              </a:ext>
            </a:extLst>
          </p:cNvPr>
          <p:cNvSpPr>
            <a:spLocks noGrp="1"/>
          </p:cNvSpPr>
          <p:nvPr>
            <p:ph idx="1" hasCustomPrompt="1"/>
          </p:nvPr>
        </p:nvSpPr>
        <p:spPr>
          <a:xfrm>
            <a:off x="585987" y="1673752"/>
            <a:ext cx="6809643" cy="2192908"/>
          </a:xfrm>
          <a:prstGeom prst="rect">
            <a:avLst/>
          </a:prstGeom>
        </p:spPr>
        <p:txBody>
          <a:bodyPr>
            <a:spAutoFit/>
          </a:bodyPr>
          <a:lstStyle>
            <a:lvl1pPr marL="228594" marR="0" indent="-228594" algn="just" defTabSz="1219170" rtl="0" eaLnBrk="1" fontAlgn="auto" latinLnBrk="0" hangingPunct="1">
              <a:lnSpc>
                <a:spcPct val="100000"/>
              </a:lnSpc>
              <a:spcBef>
                <a:spcPts val="1333"/>
              </a:spcBef>
              <a:spcAft>
                <a:spcPts val="0"/>
              </a:spcAft>
              <a:buClr>
                <a:srgbClr val="662483"/>
              </a:buClr>
              <a:buSzPct val="100000"/>
              <a:buFont typeface="Arial" panose="020B0604020202020204" pitchFamily="34" charset="0"/>
              <a:buChar char="•"/>
              <a:tabLst/>
              <a:defRPr sz="2600" b="1" i="0">
                <a:solidFill>
                  <a:srgbClr val="662483"/>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en-GB" noProof="0"/>
              <a:t>INDEX and ...</a:t>
            </a:r>
          </a:p>
          <a:p>
            <a:r>
              <a:rPr lang="en-GB" noProof="0"/>
              <a:t>BASIC POINTS ...</a:t>
            </a:r>
          </a:p>
          <a:p>
            <a:r>
              <a:rPr lang="en-GB" noProof="0"/>
              <a:t>OF PRESENTATION ...</a:t>
            </a:r>
          </a:p>
          <a:p>
            <a:r>
              <a:rPr lang="en-GB" noProof="0"/>
              <a:t>...</a:t>
            </a:r>
          </a:p>
        </p:txBody>
      </p:sp>
      <p:sp>
        <p:nvSpPr>
          <p:cNvPr id="3" name="Rectángulo redondeado 25">
            <a:extLst>
              <a:ext uri="{FF2B5EF4-FFF2-40B4-BE49-F238E27FC236}">
                <a16:creationId xmlns:a16="http://schemas.microsoft.com/office/drawing/2014/main" id="{3691F572-983E-CE3A-B942-AE37275D77D7}"/>
              </a:ext>
            </a:extLst>
          </p:cNvPr>
          <p:cNvSpPr/>
          <p:nvPr userDrawn="1"/>
        </p:nvSpPr>
        <p:spPr>
          <a:xfrm>
            <a:off x="10976641" y="6411485"/>
            <a:ext cx="1388199" cy="294953"/>
          </a:xfrm>
          <a:prstGeom prst="roundRect">
            <a:avLst>
              <a:gd name="adj" fmla="val 50000"/>
            </a:avLst>
          </a:prstGeom>
          <a:solidFill>
            <a:schemeClr val="bg1"/>
          </a:solidFill>
          <a:ln>
            <a:noFill/>
          </a:ln>
          <a:effectLst>
            <a:outerShdw blurRad="228600" dist="63500" dir="10800000" sx="94000" sy="94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1463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829270"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24390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658539"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073173" algn="l" defTabSz="414635" rtl="0" eaLnBrk="1" latinLnBrk="0" hangingPunct="1">
              <a:defRPr kern="1200">
                <a:solidFill>
                  <a:schemeClr val="tx1"/>
                </a:solidFill>
                <a:latin typeface="Calibri" charset="0"/>
                <a:ea typeface="ＭＳ Ｐゴシック" charset="0"/>
                <a:cs typeface="ＭＳ Ｐゴシック" charset="0"/>
              </a:defRPr>
            </a:lvl6pPr>
            <a:lvl7pPr marL="2487809" algn="l" defTabSz="414635" rtl="0" eaLnBrk="1" latinLnBrk="0" hangingPunct="1">
              <a:defRPr kern="1200">
                <a:solidFill>
                  <a:schemeClr val="tx1"/>
                </a:solidFill>
                <a:latin typeface="Calibri" charset="0"/>
                <a:ea typeface="ＭＳ Ｐゴシック" charset="0"/>
                <a:cs typeface="ＭＳ Ｐゴシック" charset="0"/>
              </a:defRPr>
            </a:lvl7pPr>
            <a:lvl8pPr marL="2902443" algn="l" defTabSz="414635" rtl="0" eaLnBrk="1" latinLnBrk="0" hangingPunct="1">
              <a:defRPr kern="1200">
                <a:solidFill>
                  <a:schemeClr val="tx1"/>
                </a:solidFill>
                <a:latin typeface="Calibri" charset="0"/>
                <a:ea typeface="ＭＳ Ｐゴシック" charset="0"/>
                <a:cs typeface="ＭＳ Ｐゴシック" charset="0"/>
              </a:defRPr>
            </a:lvl8pPr>
            <a:lvl9pPr marL="3317078" algn="l" defTabSz="414635"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ctr" defTabSz="552833" rtl="0" eaLnBrk="1" fontAlgn="base" latinLnBrk="0" hangingPunct="1">
              <a:lnSpc>
                <a:spcPct val="100000"/>
              </a:lnSpc>
              <a:spcBef>
                <a:spcPct val="0"/>
              </a:spcBef>
              <a:spcAft>
                <a:spcPct val="0"/>
              </a:spcAft>
              <a:buClrTx/>
              <a:buSzTx/>
              <a:buFontTx/>
              <a:buNone/>
              <a:tabLst/>
              <a:defRPr/>
            </a:pPr>
            <a:endParaRPr kumimoji="0" lang="es-ES" sz="2285"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4" name="Marcador de número de diapositiva 1">
            <a:extLst>
              <a:ext uri="{FF2B5EF4-FFF2-40B4-BE49-F238E27FC236}">
                <a16:creationId xmlns:a16="http://schemas.microsoft.com/office/drawing/2014/main" id="{D25E177F-BDEC-88ED-1B42-F1D6529F6302}"/>
              </a:ext>
            </a:extLst>
          </p:cNvPr>
          <p:cNvSpPr>
            <a:spLocks noGrp="1"/>
          </p:cNvSpPr>
          <p:nvPr>
            <p:ph type="sldNum" sz="quarter" idx="12"/>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‹Nº›</a:t>
            </a:fld>
            <a:endPar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endParaRPr>
          </a:p>
        </p:txBody>
      </p:sp>
      <p:pic>
        <p:nvPicPr>
          <p:cNvPr id="6" name="Imatge 5" descr="Imatge que conté Gràfics, Font, disseny gràfic, logotip&#10;&#10;Pot ser que el contingut generat amb IA no sigui correcte.">
            <a:extLst>
              <a:ext uri="{FF2B5EF4-FFF2-40B4-BE49-F238E27FC236}">
                <a16:creationId xmlns:a16="http://schemas.microsoft.com/office/drawing/2014/main" id="{14D26E7C-AC69-4D4A-7632-5AF6C5305D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168" y="273621"/>
            <a:ext cx="2127357" cy="850852"/>
          </a:xfrm>
          <a:prstGeom prst="rect">
            <a:avLst/>
          </a:prstGeom>
        </p:spPr>
      </p:pic>
    </p:spTree>
    <p:extLst>
      <p:ext uri="{BB962C8B-B14F-4D97-AF65-F5344CB8AC3E}">
        <p14:creationId xmlns:p14="http://schemas.microsoft.com/office/powerpoint/2010/main" val="335797047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atró fons lila">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E10C2A2-83EE-6FD0-5B83-F2F54CD6C2F1}"/>
              </a:ext>
            </a:extLst>
          </p:cNvPr>
          <p:cNvSpPr/>
          <p:nvPr userDrawn="1"/>
        </p:nvSpPr>
        <p:spPr>
          <a:xfrm>
            <a:off x="0" y="1179543"/>
            <a:ext cx="12193588" cy="5678459"/>
          </a:xfrm>
          <a:prstGeom prst="rect">
            <a:avLst/>
          </a:prstGeom>
          <a:gradFill>
            <a:gsLst>
              <a:gs pos="10000">
                <a:srgbClr val="662483">
                  <a:alpha val="0"/>
                </a:srgbClr>
              </a:gs>
              <a:gs pos="99000">
                <a:srgbClr val="662483">
                  <a:alpha val="17000"/>
                </a:srgbClr>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Título 2">
            <a:extLst>
              <a:ext uri="{FF2B5EF4-FFF2-40B4-BE49-F238E27FC236}">
                <a16:creationId xmlns:a16="http://schemas.microsoft.com/office/drawing/2014/main" id="{9B2ED248-DB81-C92E-FEBF-FDC1BA4B1F0D}"/>
              </a:ext>
            </a:extLst>
          </p:cNvPr>
          <p:cNvSpPr>
            <a:spLocks noGrp="1"/>
          </p:cNvSpPr>
          <p:nvPr>
            <p:ph type="title" hasCustomPrompt="1"/>
          </p:nvPr>
        </p:nvSpPr>
        <p:spPr>
          <a:xfrm>
            <a:off x="585987" y="136547"/>
            <a:ext cx="8347527" cy="522671"/>
          </a:xfrm>
          <a:prstGeom prst="rect">
            <a:avLst/>
          </a:prstGeom>
        </p:spPr>
        <p:txBody>
          <a:bodyPr anchor="t"/>
          <a:lstStyle>
            <a:lvl1pPr>
              <a:defRPr sz="3200" b="1">
                <a:solidFill>
                  <a:srgbClr val="572979"/>
                </a:solidFill>
                <a:latin typeface="Trebuchet MS" panose="020B0703020202090204" pitchFamily="34" charset="0"/>
              </a:defRPr>
            </a:lvl1pPr>
          </a:lstStyle>
          <a:p>
            <a:r>
              <a:rPr lang="ca-ES" noProof="0"/>
              <a:t>Title</a:t>
            </a:r>
          </a:p>
        </p:txBody>
      </p:sp>
      <p:sp>
        <p:nvSpPr>
          <p:cNvPr id="13" name="Marcador de texto 3">
            <a:extLst>
              <a:ext uri="{FF2B5EF4-FFF2-40B4-BE49-F238E27FC236}">
                <a16:creationId xmlns:a16="http://schemas.microsoft.com/office/drawing/2014/main" id="{8B163910-45AC-32F2-73FB-776E46972422}"/>
              </a:ext>
            </a:extLst>
          </p:cNvPr>
          <p:cNvSpPr>
            <a:spLocks noGrp="1"/>
          </p:cNvSpPr>
          <p:nvPr>
            <p:ph type="body" sz="quarter" idx="10" hasCustomPrompt="1"/>
          </p:nvPr>
        </p:nvSpPr>
        <p:spPr>
          <a:xfrm>
            <a:off x="585987" y="656872"/>
            <a:ext cx="8347527" cy="496555"/>
          </a:xfrm>
          <a:prstGeom prst="rect">
            <a:avLst/>
          </a:prstGeom>
        </p:spPr>
        <p:txBody>
          <a:bodyPr/>
          <a:lstStyle>
            <a:lvl1pPr>
              <a:defRPr sz="1870">
                <a:solidFill>
                  <a:srgbClr val="572979"/>
                </a:solidFill>
                <a:latin typeface="Trebuchet MS" panose="020B0703020202090204" pitchFamily="34" charset="0"/>
              </a:defRPr>
            </a:lvl1pPr>
          </a:lstStyle>
          <a:p>
            <a:r>
              <a:rPr lang="ca-ES" noProof="0"/>
              <a:t>Subtitle</a:t>
            </a:r>
          </a:p>
        </p:txBody>
      </p:sp>
      <p:sp>
        <p:nvSpPr>
          <p:cNvPr id="14" name="Elipse 13">
            <a:extLst>
              <a:ext uri="{FF2B5EF4-FFF2-40B4-BE49-F238E27FC236}">
                <a16:creationId xmlns:a16="http://schemas.microsoft.com/office/drawing/2014/main" id="{7526765C-CF34-A136-055B-7C7860560D9E}"/>
              </a:ext>
            </a:extLst>
          </p:cNvPr>
          <p:cNvSpPr/>
          <p:nvPr userDrawn="1"/>
        </p:nvSpPr>
        <p:spPr>
          <a:xfrm rot="2793488">
            <a:off x="-355580" y="266214"/>
            <a:ext cx="711159" cy="711159"/>
          </a:xfrm>
          <a:prstGeom prst="ellipse">
            <a:avLst/>
          </a:prstGeom>
          <a:noFill/>
          <a:ln w="215900">
            <a:gradFill>
              <a:gsLst>
                <a:gs pos="0">
                  <a:srgbClr val="662483">
                    <a:alpha val="60000"/>
                  </a:srgbClr>
                </a:gs>
                <a:gs pos="46000">
                  <a:srgbClr val="238FBB">
                    <a:alpha val="60000"/>
                  </a:srgbClr>
                </a:gs>
                <a:gs pos="98000">
                  <a:srgbClr val="B15298">
                    <a:alpha val="60000"/>
                  </a:srgbClr>
                </a:gs>
              </a:gsLst>
              <a:lin ang="162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Marcador de contenido 2">
            <a:extLst>
              <a:ext uri="{FF2B5EF4-FFF2-40B4-BE49-F238E27FC236}">
                <a16:creationId xmlns:a16="http://schemas.microsoft.com/office/drawing/2014/main" id="{14B68E21-9B72-9551-7E1A-56AB55995521}"/>
              </a:ext>
            </a:extLst>
          </p:cNvPr>
          <p:cNvSpPr>
            <a:spLocks noGrp="1"/>
          </p:cNvSpPr>
          <p:nvPr>
            <p:ph idx="1" hasCustomPrompt="1"/>
          </p:nvPr>
        </p:nvSpPr>
        <p:spPr>
          <a:xfrm>
            <a:off x="585987" y="1708782"/>
            <a:ext cx="9899133" cy="3380413"/>
          </a:xfrm>
          <a:prstGeom prst="rect">
            <a:avLst/>
          </a:prstGeom>
        </p:spPr>
        <p:txBody>
          <a:bodyPr wrap="square">
            <a:spAutoFit/>
          </a:bodyPr>
          <a:lstStyle>
            <a:lvl1pPr marL="228594" marR="0" indent="-228594" algn="l" defTabSz="1219170" rtl="0" eaLnBrk="1" fontAlgn="auto" latinLnBrk="0" hangingPunct="1">
              <a:lnSpc>
                <a:spcPct val="100000"/>
              </a:lnSpc>
              <a:spcBef>
                <a:spcPts val="1333"/>
              </a:spcBef>
              <a:spcAft>
                <a:spcPts val="0"/>
              </a:spcAft>
              <a:buClr>
                <a:srgbClr val="662483"/>
              </a:buClr>
              <a:buSzPct val="150000"/>
              <a:buFont typeface="Arial" panose="020B0604020202020204" pitchFamily="34" charset="0"/>
              <a:buChar char="•"/>
              <a:tabLst/>
              <a:defRPr sz="1600" b="0" i="0">
                <a:solidFill>
                  <a:srgbClr val="662483"/>
                </a:solidFill>
                <a:latin typeface="Trebuchet MS" panose="020B0703020202090204" pitchFamily="34" charset="0"/>
                <a:ea typeface="Verdana" panose="020B0604030504040204" pitchFamily="34" charset="0"/>
                <a:cs typeface="Arial" panose="020B0604020202020204" pitchFamily="34" charset="0"/>
              </a:defRPr>
            </a:lvl1pPr>
            <a:lvl2pPr marL="609585" indent="0">
              <a:buClr>
                <a:schemeClr val="accent4"/>
              </a:buClr>
              <a:buNone/>
              <a:defRPr sz="1467" b="0" i="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219170" indent="0">
              <a:buClr>
                <a:schemeClr val="accent4"/>
              </a:buClr>
              <a:buNone/>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a:buClr>
                <a:schemeClr val="accent4"/>
              </a:buClr>
              <a:defRPr sz="2133" b="0" i="0">
                <a:solidFill>
                  <a:schemeClr val="tx1"/>
                </a:solidFill>
                <a:latin typeface="Trebuchet MS" panose="020B0703020202090204" pitchFamily="34" charset="0"/>
                <a:ea typeface="Verdana" panose="020B0604030504040204" pitchFamily="34" charset="0"/>
                <a:cs typeface="Verdana" panose="020B0604030504040204" pitchFamily="34" charset="0"/>
              </a:defRPr>
            </a:lvl5pPr>
          </a:lstStyle>
          <a:p>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	</a:t>
            </a:r>
          </a:p>
          <a:p>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a:t>
            </a:r>
          </a:p>
          <a:p>
            <a:r>
              <a:rPr lang="ca-ES" noProof="0"/>
              <a:t>In in massa rutrum, porta sapien vel, suscipit lectus. Vestibulum ante ipsum primis in faucibus orci luctus et ultrices posuere cubilia Curae; Sed sit amet ligula at arcu mattis fringilla. Morbi suscipit fermentum rutrum. Mauris vestibulum placerat nibh, eget gravida est mattis a. In massa dolor, malesuada quis nisl id, ullamcorper consectetur odio.</a:t>
            </a:r>
          </a:p>
        </p:txBody>
      </p:sp>
      <p:sp>
        <p:nvSpPr>
          <p:cNvPr id="3" name="Rectángulo redondeado 25">
            <a:extLst>
              <a:ext uri="{FF2B5EF4-FFF2-40B4-BE49-F238E27FC236}">
                <a16:creationId xmlns:a16="http://schemas.microsoft.com/office/drawing/2014/main" id="{590F9DEC-7DDF-948B-14BA-28349A39C10C}"/>
              </a:ext>
            </a:extLst>
          </p:cNvPr>
          <p:cNvSpPr/>
          <p:nvPr userDrawn="1"/>
        </p:nvSpPr>
        <p:spPr>
          <a:xfrm>
            <a:off x="10976641" y="6411485"/>
            <a:ext cx="1388199" cy="294953"/>
          </a:xfrm>
          <a:prstGeom prst="roundRect">
            <a:avLst>
              <a:gd name="adj" fmla="val 50000"/>
            </a:avLst>
          </a:prstGeom>
          <a:solidFill>
            <a:schemeClr val="bg1"/>
          </a:solidFill>
          <a:ln>
            <a:noFill/>
          </a:ln>
          <a:effectLst>
            <a:outerShdw blurRad="228600" dist="63500" dir="10800000" sx="94000" sy="94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1463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829270"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243905"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658539" algn="l" defTabSz="414635"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073173" algn="l" defTabSz="414635" rtl="0" eaLnBrk="1" latinLnBrk="0" hangingPunct="1">
              <a:defRPr kern="1200">
                <a:solidFill>
                  <a:schemeClr val="tx1"/>
                </a:solidFill>
                <a:latin typeface="Calibri" charset="0"/>
                <a:ea typeface="ＭＳ Ｐゴシック" charset="0"/>
                <a:cs typeface="ＭＳ Ｐゴシック" charset="0"/>
              </a:defRPr>
            </a:lvl6pPr>
            <a:lvl7pPr marL="2487809" algn="l" defTabSz="414635" rtl="0" eaLnBrk="1" latinLnBrk="0" hangingPunct="1">
              <a:defRPr kern="1200">
                <a:solidFill>
                  <a:schemeClr val="tx1"/>
                </a:solidFill>
                <a:latin typeface="Calibri" charset="0"/>
                <a:ea typeface="ＭＳ Ｐゴシック" charset="0"/>
                <a:cs typeface="ＭＳ Ｐゴシック" charset="0"/>
              </a:defRPr>
            </a:lvl7pPr>
            <a:lvl8pPr marL="2902443" algn="l" defTabSz="414635" rtl="0" eaLnBrk="1" latinLnBrk="0" hangingPunct="1">
              <a:defRPr kern="1200">
                <a:solidFill>
                  <a:schemeClr val="tx1"/>
                </a:solidFill>
                <a:latin typeface="Calibri" charset="0"/>
                <a:ea typeface="ＭＳ Ｐゴシック" charset="0"/>
                <a:cs typeface="ＭＳ Ｐゴシック" charset="0"/>
              </a:defRPr>
            </a:lvl8pPr>
            <a:lvl9pPr marL="3317078" algn="l" defTabSz="414635"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ctr" defTabSz="552833" rtl="0" eaLnBrk="1" fontAlgn="base" latinLnBrk="0" hangingPunct="1">
              <a:lnSpc>
                <a:spcPct val="100000"/>
              </a:lnSpc>
              <a:spcBef>
                <a:spcPct val="0"/>
              </a:spcBef>
              <a:spcAft>
                <a:spcPct val="0"/>
              </a:spcAft>
              <a:buClrTx/>
              <a:buSzTx/>
              <a:buFontTx/>
              <a:buNone/>
              <a:tabLst/>
              <a:defRPr/>
            </a:pPr>
            <a:endParaRPr kumimoji="0" lang="es-ES" sz="2285"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4" name="Marcador de número de diapositiva 1">
            <a:extLst>
              <a:ext uri="{FF2B5EF4-FFF2-40B4-BE49-F238E27FC236}">
                <a16:creationId xmlns:a16="http://schemas.microsoft.com/office/drawing/2014/main" id="{AD72963E-CE19-C581-66FD-5590DD5EA96A}"/>
              </a:ext>
            </a:extLst>
          </p:cNvPr>
          <p:cNvSpPr>
            <a:spLocks noGrp="1"/>
          </p:cNvSpPr>
          <p:nvPr>
            <p:ph type="sldNum" sz="quarter" idx="12"/>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‹Nº›</a:t>
            </a:fld>
            <a:endParaRPr kumimoji="0" lang="es-ES" sz="1143" b="0" i="0" u="none" strike="noStrike" kern="1200" cap="none" spc="0" normalizeH="0" baseline="0" noProof="0">
              <a:ln>
                <a:noFill/>
              </a:ln>
              <a:solidFill>
                <a:srgbClr val="652483"/>
              </a:solidFill>
              <a:effectLst/>
              <a:uLnTx/>
              <a:uFillTx/>
              <a:latin typeface="Calibri" panose="020F0502020204030204"/>
              <a:ea typeface="ＭＳ Ｐゴシック" charset="0"/>
              <a:cs typeface="+mn-cs"/>
            </a:endParaRPr>
          </a:p>
        </p:txBody>
      </p:sp>
      <p:pic>
        <p:nvPicPr>
          <p:cNvPr id="6" name="Imatge 5" descr="Imatge que conté Gràfics, Font, disseny gràfic, logotip&#10;&#10;Pot ser que el contingut generat amb IA no sigui correcte.">
            <a:extLst>
              <a:ext uri="{FF2B5EF4-FFF2-40B4-BE49-F238E27FC236}">
                <a16:creationId xmlns:a16="http://schemas.microsoft.com/office/drawing/2014/main" id="{C3DF05E4-449E-F6BA-7874-3CA844DD85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168" y="273621"/>
            <a:ext cx="2127357" cy="850852"/>
          </a:xfrm>
          <a:prstGeom prst="rect">
            <a:avLst/>
          </a:prstGeom>
        </p:spPr>
      </p:pic>
    </p:spTree>
    <p:extLst>
      <p:ext uri="{BB962C8B-B14F-4D97-AF65-F5344CB8AC3E}">
        <p14:creationId xmlns:p14="http://schemas.microsoft.com/office/powerpoint/2010/main" val="62375633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4.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6422176"/>
      </p:ext>
    </p:extLst>
  </p:cSld>
  <p:clrMap bg1="lt1" tx1="dk1" bg2="lt2" tx2="dk2" accent1="accent1" accent2="accent2" accent3="accent3" accent4="accent4" accent5="accent5" accent6="accent6" hlink="hlink" folHlink="folHlink"/>
  <p:sldLayoutIdLst>
    <p:sldLayoutId id="2147495121" r:id="rId1"/>
    <p:sldLayoutId id="2147495157" r:id="rId2"/>
    <p:sldLayoutId id="2147495122" r:id="rId3"/>
    <p:sldLayoutId id="2147495158" r:id="rId4"/>
    <p:sldLayoutId id="2147495159" r:id="rId5"/>
    <p:sldLayoutId id="2147495152" r:id="rId6"/>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hf sldNum="0" hdr="0" dt="0"/>
  <p:txStyles>
    <p:titleStyle>
      <a:lvl1pPr algn="l" defTabSz="609533" rtl="0" eaLnBrk="1" fontAlgn="base" hangingPunct="1">
        <a:spcBef>
          <a:spcPct val="0"/>
        </a:spcBef>
        <a:spcAft>
          <a:spcPct val="0"/>
        </a:spcAft>
        <a:defRPr sz="2667" kern="1200">
          <a:solidFill>
            <a:srgbClr val="2B5DCE"/>
          </a:solidFill>
          <a:latin typeface="Arial"/>
          <a:ea typeface="ＭＳ Ｐゴシック" charset="0"/>
          <a:cs typeface="Arial"/>
        </a:defRPr>
      </a:lvl1pPr>
      <a:lvl2pPr algn="l" defTabSz="609533" rtl="0" eaLnBrk="1" fontAlgn="base" hangingPunct="1">
        <a:spcBef>
          <a:spcPct val="0"/>
        </a:spcBef>
        <a:spcAft>
          <a:spcPct val="0"/>
        </a:spcAft>
        <a:defRPr sz="2667">
          <a:solidFill>
            <a:srgbClr val="2B5DCE"/>
          </a:solidFill>
          <a:latin typeface="Arial" charset="0"/>
          <a:ea typeface="ＭＳ Ｐゴシック" charset="0"/>
        </a:defRPr>
      </a:lvl2pPr>
      <a:lvl3pPr algn="l" defTabSz="609533" rtl="0" eaLnBrk="1" fontAlgn="base" hangingPunct="1">
        <a:spcBef>
          <a:spcPct val="0"/>
        </a:spcBef>
        <a:spcAft>
          <a:spcPct val="0"/>
        </a:spcAft>
        <a:defRPr sz="2667">
          <a:solidFill>
            <a:srgbClr val="2B5DCE"/>
          </a:solidFill>
          <a:latin typeface="Arial" charset="0"/>
          <a:ea typeface="ＭＳ Ｐゴシック" charset="0"/>
        </a:defRPr>
      </a:lvl3pPr>
      <a:lvl4pPr algn="l" defTabSz="609533" rtl="0" eaLnBrk="1" fontAlgn="base" hangingPunct="1">
        <a:spcBef>
          <a:spcPct val="0"/>
        </a:spcBef>
        <a:spcAft>
          <a:spcPct val="0"/>
        </a:spcAft>
        <a:defRPr sz="2667">
          <a:solidFill>
            <a:srgbClr val="2B5DCE"/>
          </a:solidFill>
          <a:latin typeface="Arial" charset="0"/>
          <a:ea typeface="ＭＳ Ｐゴシック" charset="0"/>
        </a:defRPr>
      </a:lvl4pPr>
      <a:lvl5pPr algn="l" defTabSz="609533" rtl="0" eaLnBrk="1" fontAlgn="base" hangingPunct="1">
        <a:spcBef>
          <a:spcPct val="0"/>
        </a:spcBef>
        <a:spcAft>
          <a:spcPct val="0"/>
        </a:spcAft>
        <a:defRPr sz="2667">
          <a:solidFill>
            <a:srgbClr val="2B5DCE"/>
          </a:solidFill>
          <a:latin typeface="Arial" charset="0"/>
          <a:ea typeface="ＭＳ Ｐゴシック" charset="0"/>
        </a:defRPr>
      </a:lvl5pPr>
      <a:lvl6pPr marL="609533" algn="l" defTabSz="609533" rtl="0" eaLnBrk="1" fontAlgn="base" hangingPunct="1">
        <a:spcBef>
          <a:spcPct val="0"/>
        </a:spcBef>
        <a:spcAft>
          <a:spcPct val="0"/>
        </a:spcAft>
        <a:defRPr sz="2667">
          <a:solidFill>
            <a:srgbClr val="2B5DCE"/>
          </a:solidFill>
          <a:latin typeface="Arial" charset="0"/>
          <a:ea typeface="ＭＳ Ｐゴシック" charset="0"/>
        </a:defRPr>
      </a:lvl6pPr>
      <a:lvl7pPr marL="1219064" algn="l" defTabSz="609533" rtl="0" eaLnBrk="1" fontAlgn="base" hangingPunct="1">
        <a:spcBef>
          <a:spcPct val="0"/>
        </a:spcBef>
        <a:spcAft>
          <a:spcPct val="0"/>
        </a:spcAft>
        <a:defRPr sz="2667">
          <a:solidFill>
            <a:srgbClr val="2B5DCE"/>
          </a:solidFill>
          <a:latin typeface="Arial" charset="0"/>
          <a:ea typeface="ＭＳ Ｐゴシック" charset="0"/>
        </a:defRPr>
      </a:lvl7pPr>
      <a:lvl8pPr marL="1828597" algn="l" defTabSz="609533" rtl="0" eaLnBrk="1" fontAlgn="base" hangingPunct="1">
        <a:spcBef>
          <a:spcPct val="0"/>
        </a:spcBef>
        <a:spcAft>
          <a:spcPct val="0"/>
        </a:spcAft>
        <a:defRPr sz="2667">
          <a:solidFill>
            <a:srgbClr val="2B5DCE"/>
          </a:solidFill>
          <a:latin typeface="Arial" charset="0"/>
          <a:ea typeface="ＭＳ Ｐゴシック" charset="0"/>
        </a:defRPr>
      </a:lvl8pPr>
      <a:lvl9pPr marL="2438128" algn="l" defTabSz="609533" rtl="0" eaLnBrk="1" fontAlgn="base" hangingPunct="1">
        <a:spcBef>
          <a:spcPct val="0"/>
        </a:spcBef>
        <a:spcAft>
          <a:spcPct val="0"/>
        </a:spcAft>
        <a:defRPr sz="2667">
          <a:solidFill>
            <a:srgbClr val="2B5DCE"/>
          </a:solidFill>
          <a:latin typeface="Arial" charset="0"/>
          <a:ea typeface="ＭＳ Ｐゴシック" charset="0"/>
        </a:defRPr>
      </a:lvl9pPr>
    </p:titleStyle>
    <p:bodyStyle>
      <a:lvl1pPr marL="457149" indent="-457149" algn="l" defTabSz="609533" rtl="0" eaLnBrk="1" fontAlgn="base" hangingPunct="1">
        <a:spcBef>
          <a:spcPct val="0"/>
        </a:spcBef>
        <a:spcAft>
          <a:spcPts val="1600"/>
        </a:spcAft>
        <a:defRPr lang="es-ES" sz="1333" kern="1200">
          <a:solidFill>
            <a:schemeClr val="tx1"/>
          </a:solidFill>
          <a:latin typeface="+mn-lt"/>
          <a:ea typeface="ＭＳ Ｐゴシック" charset="0"/>
          <a:cs typeface="ＭＳ Ｐゴシック" charset="0"/>
        </a:defRPr>
      </a:lvl1pPr>
      <a:lvl2pPr marL="990490" indent="-380957" algn="l" defTabSz="609533" rtl="0" eaLnBrk="1" fontAlgn="base" hangingPunct="1">
        <a:spcBef>
          <a:spcPct val="20000"/>
        </a:spcBef>
        <a:spcAft>
          <a:spcPct val="0"/>
        </a:spcAft>
        <a:buFont typeface="Arial" charset="0"/>
        <a:buChar char="–"/>
        <a:defRPr sz="3733" kern="1200">
          <a:solidFill>
            <a:schemeClr val="tx1"/>
          </a:solidFill>
          <a:latin typeface="+mn-lt"/>
          <a:ea typeface="ＭＳ Ｐゴシック" charset="0"/>
          <a:cs typeface="+mn-cs"/>
        </a:defRPr>
      </a:lvl2pPr>
      <a:lvl3pPr marL="1523830" indent="-304766" algn="l" defTabSz="609533"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3363" indent="-304766" algn="l" defTabSz="609533"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4pPr>
      <a:lvl5pPr marL="2742894" indent="-304766" algn="l" defTabSz="609533"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5pPr>
      <a:lvl6pPr marL="3352427" indent="-304766" algn="l" defTabSz="609533" rtl="0" eaLnBrk="1" latinLnBrk="0" hangingPunct="1">
        <a:spcBef>
          <a:spcPct val="20000"/>
        </a:spcBef>
        <a:buFont typeface="Arial"/>
        <a:buChar char="•"/>
        <a:defRPr sz="2667" kern="1200">
          <a:solidFill>
            <a:schemeClr val="tx1"/>
          </a:solidFill>
          <a:latin typeface="+mn-lt"/>
          <a:ea typeface="+mn-ea"/>
          <a:cs typeface="+mn-cs"/>
        </a:defRPr>
      </a:lvl6pPr>
      <a:lvl7pPr marL="3961958" indent="-304766" algn="l" defTabSz="609533" rtl="0" eaLnBrk="1" latinLnBrk="0" hangingPunct="1">
        <a:spcBef>
          <a:spcPct val="20000"/>
        </a:spcBef>
        <a:buFont typeface="Arial"/>
        <a:buChar char="•"/>
        <a:defRPr sz="2667" kern="1200">
          <a:solidFill>
            <a:schemeClr val="tx1"/>
          </a:solidFill>
          <a:latin typeface="+mn-lt"/>
          <a:ea typeface="+mn-ea"/>
          <a:cs typeface="+mn-cs"/>
        </a:defRPr>
      </a:lvl7pPr>
      <a:lvl8pPr marL="4571491" indent="-304766" algn="l" defTabSz="609533" rtl="0" eaLnBrk="1" latinLnBrk="0" hangingPunct="1">
        <a:spcBef>
          <a:spcPct val="20000"/>
        </a:spcBef>
        <a:buFont typeface="Arial"/>
        <a:buChar char="•"/>
        <a:defRPr sz="2667" kern="1200">
          <a:solidFill>
            <a:schemeClr val="tx1"/>
          </a:solidFill>
          <a:latin typeface="+mn-lt"/>
          <a:ea typeface="+mn-ea"/>
          <a:cs typeface="+mn-cs"/>
        </a:defRPr>
      </a:lvl8pPr>
      <a:lvl9pPr marL="5181022" indent="-304766" algn="l" defTabSz="609533"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33" rtl="0" eaLnBrk="1" latinLnBrk="0" hangingPunct="1">
        <a:defRPr sz="2400" kern="1200">
          <a:solidFill>
            <a:schemeClr val="tx1"/>
          </a:solidFill>
          <a:latin typeface="+mn-lt"/>
          <a:ea typeface="+mn-ea"/>
          <a:cs typeface="+mn-cs"/>
        </a:defRPr>
      </a:lvl1pPr>
      <a:lvl2pPr marL="609533" algn="l" defTabSz="609533" rtl="0" eaLnBrk="1" latinLnBrk="0" hangingPunct="1">
        <a:defRPr sz="2400" kern="1200">
          <a:solidFill>
            <a:schemeClr val="tx1"/>
          </a:solidFill>
          <a:latin typeface="+mn-lt"/>
          <a:ea typeface="+mn-ea"/>
          <a:cs typeface="+mn-cs"/>
        </a:defRPr>
      </a:lvl2pPr>
      <a:lvl3pPr marL="1219064" algn="l" defTabSz="609533" rtl="0" eaLnBrk="1" latinLnBrk="0" hangingPunct="1">
        <a:defRPr sz="2400" kern="1200">
          <a:solidFill>
            <a:schemeClr val="tx1"/>
          </a:solidFill>
          <a:latin typeface="+mn-lt"/>
          <a:ea typeface="+mn-ea"/>
          <a:cs typeface="+mn-cs"/>
        </a:defRPr>
      </a:lvl3pPr>
      <a:lvl4pPr marL="1828597" algn="l" defTabSz="609533" rtl="0" eaLnBrk="1" latinLnBrk="0" hangingPunct="1">
        <a:defRPr sz="2400" kern="1200">
          <a:solidFill>
            <a:schemeClr val="tx1"/>
          </a:solidFill>
          <a:latin typeface="+mn-lt"/>
          <a:ea typeface="+mn-ea"/>
          <a:cs typeface="+mn-cs"/>
        </a:defRPr>
      </a:lvl4pPr>
      <a:lvl5pPr marL="2438128" algn="l" defTabSz="609533" rtl="0" eaLnBrk="1" latinLnBrk="0" hangingPunct="1">
        <a:defRPr sz="2400" kern="1200">
          <a:solidFill>
            <a:schemeClr val="tx1"/>
          </a:solidFill>
          <a:latin typeface="+mn-lt"/>
          <a:ea typeface="+mn-ea"/>
          <a:cs typeface="+mn-cs"/>
        </a:defRPr>
      </a:lvl5pPr>
      <a:lvl6pPr marL="3047660" algn="l" defTabSz="609533" rtl="0" eaLnBrk="1" latinLnBrk="0" hangingPunct="1">
        <a:defRPr sz="2400" kern="1200">
          <a:solidFill>
            <a:schemeClr val="tx1"/>
          </a:solidFill>
          <a:latin typeface="+mn-lt"/>
          <a:ea typeface="+mn-ea"/>
          <a:cs typeface="+mn-cs"/>
        </a:defRPr>
      </a:lvl6pPr>
      <a:lvl7pPr marL="3657193" algn="l" defTabSz="609533" rtl="0" eaLnBrk="1" latinLnBrk="0" hangingPunct="1">
        <a:defRPr sz="2400" kern="1200">
          <a:solidFill>
            <a:schemeClr val="tx1"/>
          </a:solidFill>
          <a:latin typeface="+mn-lt"/>
          <a:ea typeface="+mn-ea"/>
          <a:cs typeface="+mn-cs"/>
        </a:defRPr>
      </a:lvl7pPr>
      <a:lvl8pPr marL="4266724" algn="l" defTabSz="609533" rtl="0" eaLnBrk="1" latinLnBrk="0" hangingPunct="1">
        <a:defRPr sz="2400" kern="1200">
          <a:solidFill>
            <a:schemeClr val="tx1"/>
          </a:solidFill>
          <a:latin typeface="+mn-lt"/>
          <a:ea typeface="+mn-ea"/>
          <a:cs typeface="+mn-cs"/>
        </a:defRPr>
      </a:lvl8pPr>
      <a:lvl9pPr marL="4876257" algn="l" defTabSz="609533"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134109"/>
      </p:ext>
    </p:extLst>
  </p:cSld>
  <p:clrMap bg1="lt1" tx1="dk1" bg2="lt2" tx2="dk2" accent1="accent1" accent2="accent2" accent3="accent3" accent4="accent4" accent5="accent5" accent6="accent6" hlink="hlink" folHlink="folHlink"/>
  <p:sldLayoutIdLst>
    <p:sldLayoutId id="2147495126" r:id="rId1"/>
    <p:sldLayoutId id="2147495154" r:id="rId2"/>
    <p:sldLayoutId id="2147495136" r:id="rId3"/>
    <p:sldLayoutId id="2147495151" r:id="rId4"/>
    <p:sldLayoutId id="2147495143" r:id="rId5"/>
    <p:sldLayoutId id="2147495144" r:id="rId6"/>
    <p:sldLayoutId id="2147495149" r:id="rId7"/>
    <p:sldLayoutId id="2147495145" r:id="rId8"/>
    <p:sldLayoutId id="2147495155" r:id="rId9"/>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hf sldNum="0" hdr="0" dt="0"/>
  <p:txStyles>
    <p:titleStyle>
      <a:lvl1pPr algn="l" defTabSz="609533" rtl="0" eaLnBrk="1" fontAlgn="base" hangingPunct="1">
        <a:spcBef>
          <a:spcPct val="0"/>
        </a:spcBef>
        <a:spcAft>
          <a:spcPct val="0"/>
        </a:spcAft>
        <a:defRPr sz="2667" kern="1200">
          <a:solidFill>
            <a:srgbClr val="2B5DCE"/>
          </a:solidFill>
          <a:latin typeface="Arial"/>
          <a:ea typeface="ＭＳ Ｐゴシック" charset="0"/>
          <a:cs typeface="Arial"/>
        </a:defRPr>
      </a:lvl1pPr>
      <a:lvl2pPr algn="l" defTabSz="609533" rtl="0" eaLnBrk="1" fontAlgn="base" hangingPunct="1">
        <a:spcBef>
          <a:spcPct val="0"/>
        </a:spcBef>
        <a:spcAft>
          <a:spcPct val="0"/>
        </a:spcAft>
        <a:defRPr sz="2667">
          <a:solidFill>
            <a:srgbClr val="2B5DCE"/>
          </a:solidFill>
          <a:latin typeface="Arial" charset="0"/>
          <a:ea typeface="ＭＳ Ｐゴシック" charset="0"/>
        </a:defRPr>
      </a:lvl2pPr>
      <a:lvl3pPr algn="l" defTabSz="609533" rtl="0" eaLnBrk="1" fontAlgn="base" hangingPunct="1">
        <a:spcBef>
          <a:spcPct val="0"/>
        </a:spcBef>
        <a:spcAft>
          <a:spcPct val="0"/>
        </a:spcAft>
        <a:defRPr sz="2667">
          <a:solidFill>
            <a:srgbClr val="2B5DCE"/>
          </a:solidFill>
          <a:latin typeface="Arial" charset="0"/>
          <a:ea typeface="ＭＳ Ｐゴシック" charset="0"/>
        </a:defRPr>
      </a:lvl3pPr>
      <a:lvl4pPr algn="l" defTabSz="609533" rtl="0" eaLnBrk="1" fontAlgn="base" hangingPunct="1">
        <a:spcBef>
          <a:spcPct val="0"/>
        </a:spcBef>
        <a:spcAft>
          <a:spcPct val="0"/>
        </a:spcAft>
        <a:defRPr sz="2667">
          <a:solidFill>
            <a:srgbClr val="2B5DCE"/>
          </a:solidFill>
          <a:latin typeface="Arial" charset="0"/>
          <a:ea typeface="ＭＳ Ｐゴシック" charset="0"/>
        </a:defRPr>
      </a:lvl4pPr>
      <a:lvl5pPr algn="l" defTabSz="609533" rtl="0" eaLnBrk="1" fontAlgn="base" hangingPunct="1">
        <a:spcBef>
          <a:spcPct val="0"/>
        </a:spcBef>
        <a:spcAft>
          <a:spcPct val="0"/>
        </a:spcAft>
        <a:defRPr sz="2667">
          <a:solidFill>
            <a:srgbClr val="2B5DCE"/>
          </a:solidFill>
          <a:latin typeface="Arial" charset="0"/>
          <a:ea typeface="ＭＳ Ｐゴシック" charset="0"/>
        </a:defRPr>
      </a:lvl5pPr>
      <a:lvl6pPr marL="609533" algn="l" defTabSz="609533" rtl="0" eaLnBrk="1" fontAlgn="base" hangingPunct="1">
        <a:spcBef>
          <a:spcPct val="0"/>
        </a:spcBef>
        <a:spcAft>
          <a:spcPct val="0"/>
        </a:spcAft>
        <a:defRPr sz="2667">
          <a:solidFill>
            <a:srgbClr val="2B5DCE"/>
          </a:solidFill>
          <a:latin typeface="Arial" charset="0"/>
          <a:ea typeface="ＭＳ Ｐゴシック" charset="0"/>
        </a:defRPr>
      </a:lvl6pPr>
      <a:lvl7pPr marL="1219064" algn="l" defTabSz="609533" rtl="0" eaLnBrk="1" fontAlgn="base" hangingPunct="1">
        <a:spcBef>
          <a:spcPct val="0"/>
        </a:spcBef>
        <a:spcAft>
          <a:spcPct val="0"/>
        </a:spcAft>
        <a:defRPr sz="2667">
          <a:solidFill>
            <a:srgbClr val="2B5DCE"/>
          </a:solidFill>
          <a:latin typeface="Arial" charset="0"/>
          <a:ea typeface="ＭＳ Ｐゴシック" charset="0"/>
        </a:defRPr>
      </a:lvl7pPr>
      <a:lvl8pPr marL="1828597" algn="l" defTabSz="609533" rtl="0" eaLnBrk="1" fontAlgn="base" hangingPunct="1">
        <a:spcBef>
          <a:spcPct val="0"/>
        </a:spcBef>
        <a:spcAft>
          <a:spcPct val="0"/>
        </a:spcAft>
        <a:defRPr sz="2667">
          <a:solidFill>
            <a:srgbClr val="2B5DCE"/>
          </a:solidFill>
          <a:latin typeface="Arial" charset="0"/>
          <a:ea typeface="ＭＳ Ｐゴシック" charset="0"/>
        </a:defRPr>
      </a:lvl8pPr>
      <a:lvl9pPr marL="2438128" algn="l" defTabSz="609533" rtl="0" eaLnBrk="1" fontAlgn="base" hangingPunct="1">
        <a:spcBef>
          <a:spcPct val="0"/>
        </a:spcBef>
        <a:spcAft>
          <a:spcPct val="0"/>
        </a:spcAft>
        <a:defRPr sz="2667">
          <a:solidFill>
            <a:srgbClr val="2B5DCE"/>
          </a:solidFill>
          <a:latin typeface="Arial" charset="0"/>
          <a:ea typeface="ＭＳ Ｐゴシック" charset="0"/>
        </a:defRPr>
      </a:lvl9pPr>
    </p:titleStyle>
    <p:bodyStyle>
      <a:lvl1pPr marL="457149" indent="-457149" algn="l" defTabSz="609533" rtl="0" eaLnBrk="1" fontAlgn="base" hangingPunct="1">
        <a:spcBef>
          <a:spcPct val="0"/>
        </a:spcBef>
        <a:spcAft>
          <a:spcPts val="1600"/>
        </a:spcAft>
        <a:defRPr lang="es-ES" sz="1333" kern="1200">
          <a:solidFill>
            <a:schemeClr val="tx1"/>
          </a:solidFill>
          <a:latin typeface="+mn-lt"/>
          <a:ea typeface="ＭＳ Ｐゴシック" charset="0"/>
          <a:cs typeface="ＭＳ Ｐゴシック" charset="0"/>
        </a:defRPr>
      </a:lvl1pPr>
      <a:lvl2pPr marL="990490" indent="-380957" algn="l" defTabSz="609533" rtl="0" eaLnBrk="1" fontAlgn="base" hangingPunct="1">
        <a:spcBef>
          <a:spcPct val="20000"/>
        </a:spcBef>
        <a:spcAft>
          <a:spcPct val="0"/>
        </a:spcAft>
        <a:buFont typeface="Arial" charset="0"/>
        <a:buChar char="–"/>
        <a:defRPr sz="3733" kern="1200">
          <a:solidFill>
            <a:schemeClr val="tx1"/>
          </a:solidFill>
          <a:latin typeface="+mn-lt"/>
          <a:ea typeface="ＭＳ Ｐゴシック" charset="0"/>
          <a:cs typeface="+mn-cs"/>
        </a:defRPr>
      </a:lvl2pPr>
      <a:lvl3pPr marL="1523830" indent="-304766" algn="l" defTabSz="609533"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3363" indent="-304766" algn="l" defTabSz="609533"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4pPr>
      <a:lvl5pPr marL="2742894" indent="-304766" algn="l" defTabSz="609533"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5pPr>
      <a:lvl6pPr marL="3352427" indent="-304766" algn="l" defTabSz="609533" rtl="0" eaLnBrk="1" latinLnBrk="0" hangingPunct="1">
        <a:spcBef>
          <a:spcPct val="20000"/>
        </a:spcBef>
        <a:buFont typeface="Arial"/>
        <a:buChar char="•"/>
        <a:defRPr sz="2667" kern="1200">
          <a:solidFill>
            <a:schemeClr val="tx1"/>
          </a:solidFill>
          <a:latin typeface="+mn-lt"/>
          <a:ea typeface="+mn-ea"/>
          <a:cs typeface="+mn-cs"/>
        </a:defRPr>
      </a:lvl6pPr>
      <a:lvl7pPr marL="3961958" indent="-304766" algn="l" defTabSz="609533" rtl="0" eaLnBrk="1" latinLnBrk="0" hangingPunct="1">
        <a:spcBef>
          <a:spcPct val="20000"/>
        </a:spcBef>
        <a:buFont typeface="Arial"/>
        <a:buChar char="•"/>
        <a:defRPr sz="2667" kern="1200">
          <a:solidFill>
            <a:schemeClr val="tx1"/>
          </a:solidFill>
          <a:latin typeface="+mn-lt"/>
          <a:ea typeface="+mn-ea"/>
          <a:cs typeface="+mn-cs"/>
        </a:defRPr>
      </a:lvl7pPr>
      <a:lvl8pPr marL="4571491" indent="-304766" algn="l" defTabSz="609533" rtl="0" eaLnBrk="1" latinLnBrk="0" hangingPunct="1">
        <a:spcBef>
          <a:spcPct val="20000"/>
        </a:spcBef>
        <a:buFont typeface="Arial"/>
        <a:buChar char="•"/>
        <a:defRPr sz="2667" kern="1200">
          <a:solidFill>
            <a:schemeClr val="tx1"/>
          </a:solidFill>
          <a:latin typeface="+mn-lt"/>
          <a:ea typeface="+mn-ea"/>
          <a:cs typeface="+mn-cs"/>
        </a:defRPr>
      </a:lvl8pPr>
      <a:lvl9pPr marL="5181022" indent="-304766" algn="l" defTabSz="609533"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33" rtl="0" eaLnBrk="1" latinLnBrk="0" hangingPunct="1">
        <a:defRPr sz="2400" kern="1200">
          <a:solidFill>
            <a:schemeClr val="tx1"/>
          </a:solidFill>
          <a:latin typeface="+mn-lt"/>
          <a:ea typeface="+mn-ea"/>
          <a:cs typeface="+mn-cs"/>
        </a:defRPr>
      </a:lvl1pPr>
      <a:lvl2pPr marL="609533" algn="l" defTabSz="609533" rtl="0" eaLnBrk="1" latinLnBrk="0" hangingPunct="1">
        <a:defRPr sz="2400" kern="1200">
          <a:solidFill>
            <a:schemeClr val="tx1"/>
          </a:solidFill>
          <a:latin typeface="+mn-lt"/>
          <a:ea typeface="+mn-ea"/>
          <a:cs typeface="+mn-cs"/>
        </a:defRPr>
      </a:lvl2pPr>
      <a:lvl3pPr marL="1219064" algn="l" defTabSz="609533" rtl="0" eaLnBrk="1" latinLnBrk="0" hangingPunct="1">
        <a:defRPr sz="2400" kern="1200">
          <a:solidFill>
            <a:schemeClr val="tx1"/>
          </a:solidFill>
          <a:latin typeface="+mn-lt"/>
          <a:ea typeface="+mn-ea"/>
          <a:cs typeface="+mn-cs"/>
        </a:defRPr>
      </a:lvl3pPr>
      <a:lvl4pPr marL="1828597" algn="l" defTabSz="609533" rtl="0" eaLnBrk="1" latinLnBrk="0" hangingPunct="1">
        <a:defRPr sz="2400" kern="1200">
          <a:solidFill>
            <a:schemeClr val="tx1"/>
          </a:solidFill>
          <a:latin typeface="+mn-lt"/>
          <a:ea typeface="+mn-ea"/>
          <a:cs typeface="+mn-cs"/>
        </a:defRPr>
      </a:lvl4pPr>
      <a:lvl5pPr marL="2438128" algn="l" defTabSz="609533" rtl="0" eaLnBrk="1" latinLnBrk="0" hangingPunct="1">
        <a:defRPr sz="2400" kern="1200">
          <a:solidFill>
            <a:schemeClr val="tx1"/>
          </a:solidFill>
          <a:latin typeface="+mn-lt"/>
          <a:ea typeface="+mn-ea"/>
          <a:cs typeface="+mn-cs"/>
        </a:defRPr>
      </a:lvl5pPr>
      <a:lvl6pPr marL="3047660" algn="l" defTabSz="609533" rtl="0" eaLnBrk="1" latinLnBrk="0" hangingPunct="1">
        <a:defRPr sz="2400" kern="1200">
          <a:solidFill>
            <a:schemeClr val="tx1"/>
          </a:solidFill>
          <a:latin typeface="+mn-lt"/>
          <a:ea typeface="+mn-ea"/>
          <a:cs typeface="+mn-cs"/>
        </a:defRPr>
      </a:lvl6pPr>
      <a:lvl7pPr marL="3657193" algn="l" defTabSz="609533" rtl="0" eaLnBrk="1" latinLnBrk="0" hangingPunct="1">
        <a:defRPr sz="2400" kern="1200">
          <a:solidFill>
            <a:schemeClr val="tx1"/>
          </a:solidFill>
          <a:latin typeface="+mn-lt"/>
          <a:ea typeface="+mn-ea"/>
          <a:cs typeface="+mn-cs"/>
        </a:defRPr>
      </a:lvl7pPr>
      <a:lvl8pPr marL="4266724" algn="l" defTabSz="609533" rtl="0" eaLnBrk="1" latinLnBrk="0" hangingPunct="1">
        <a:defRPr sz="2400" kern="1200">
          <a:solidFill>
            <a:schemeClr val="tx1"/>
          </a:solidFill>
          <a:latin typeface="+mn-lt"/>
          <a:ea typeface="+mn-ea"/>
          <a:cs typeface="+mn-cs"/>
        </a:defRPr>
      </a:lvl8pPr>
      <a:lvl9pPr marL="4876257" algn="l" defTabSz="609533"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816273"/>
      </p:ext>
    </p:extLst>
  </p:cSld>
  <p:clrMap bg1="lt1" tx1="dk1" bg2="lt2" tx2="dk2" accent1="accent1" accent2="accent2" accent3="accent3" accent4="accent4" accent5="accent5" accent6="accent6" hlink="hlink" folHlink="folHlink"/>
  <p:sldLayoutIdLst>
    <p:sldLayoutId id="2147495161" r:id="rId1"/>
    <p:sldLayoutId id="2147495162" r:id="rId2"/>
    <p:sldLayoutId id="2147495163" r:id="rId3"/>
    <p:sldLayoutId id="2147495164" r:id="rId4"/>
    <p:sldLayoutId id="2147495165" r:id="rId5"/>
    <p:sldLayoutId id="2147495166" r:id="rId6"/>
    <p:sldLayoutId id="2147495167" r:id="rId7"/>
    <p:sldLayoutId id="2147495168" r:id="rId8"/>
    <p:sldLayoutId id="2147495169" r:id="rId9"/>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hf sldNum="0" hdr="0" dt="0"/>
  <p:txStyles>
    <p:titleStyle>
      <a:lvl1pPr algn="l" defTabSz="609533" rtl="0" eaLnBrk="1" fontAlgn="base" hangingPunct="1">
        <a:spcBef>
          <a:spcPct val="0"/>
        </a:spcBef>
        <a:spcAft>
          <a:spcPct val="0"/>
        </a:spcAft>
        <a:defRPr sz="2667" kern="1200">
          <a:solidFill>
            <a:srgbClr val="2B5DCE"/>
          </a:solidFill>
          <a:latin typeface="Arial"/>
          <a:ea typeface="ＭＳ Ｐゴシック" charset="0"/>
          <a:cs typeface="Arial"/>
        </a:defRPr>
      </a:lvl1pPr>
      <a:lvl2pPr algn="l" defTabSz="609533" rtl="0" eaLnBrk="1" fontAlgn="base" hangingPunct="1">
        <a:spcBef>
          <a:spcPct val="0"/>
        </a:spcBef>
        <a:spcAft>
          <a:spcPct val="0"/>
        </a:spcAft>
        <a:defRPr sz="2667">
          <a:solidFill>
            <a:srgbClr val="2B5DCE"/>
          </a:solidFill>
          <a:latin typeface="Arial" charset="0"/>
          <a:ea typeface="ＭＳ Ｐゴシック" charset="0"/>
        </a:defRPr>
      </a:lvl2pPr>
      <a:lvl3pPr algn="l" defTabSz="609533" rtl="0" eaLnBrk="1" fontAlgn="base" hangingPunct="1">
        <a:spcBef>
          <a:spcPct val="0"/>
        </a:spcBef>
        <a:spcAft>
          <a:spcPct val="0"/>
        </a:spcAft>
        <a:defRPr sz="2667">
          <a:solidFill>
            <a:srgbClr val="2B5DCE"/>
          </a:solidFill>
          <a:latin typeface="Arial" charset="0"/>
          <a:ea typeface="ＭＳ Ｐゴシック" charset="0"/>
        </a:defRPr>
      </a:lvl3pPr>
      <a:lvl4pPr algn="l" defTabSz="609533" rtl="0" eaLnBrk="1" fontAlgn="base" hangingPunct="1">
        <a:spcBef>
          <a:spcPct val="0"/>
        </a:spcBef>
        <a:spcAft>
          <a:spcPct val="0"/>
        </a:spcAft>
        <a:defRPr sz="2667">
          <a:solidFill>
            <a:srgbClr val="2B5DCE"/>
          </a:solidFill>
          <a:latin typeface="Arial" charset="0"/>
          <a:ea typeface="ＭＳ Ｐゴシック" charset="0"/>
        </a:defRPr>
      </a:lvl4pPr>
      <a:lvl5pPr algn="l" defTabSz="609533" rtl="0" eaLnBrk="1" fontAlgn="base" hangingPunct="1">
        <a:spcBef>
          <a:spcPct val="0"/>
        </a:spcBef>
        <a:spcAft>
          <a:spcPct val="0"/>
        </a:spcAft>
        <a:defRPr sz="2667">
          <a:solidFill>
            <a:srgbClr val="2B5DCE"/>
          </a:solidFill>
          <a:latin typeface="Arial" charset="0"/>
          <a:ea typeface="ＭＳ Ｐゴシック" charset="0"/>
        </a:defRPr>
      </a:lvl5pPr>
      <a:lvl6pPr marL="609533" algn="l" defTabSz="609533" rtl="0" eaLnBrk="1" fontAlgn="base" hangingPunct="1">
        <a:spcBef>
          <a:spcPct val="0"/>
        </a:spcBef>
        <a:spcAft>
          <a:spcPct val="0"/>
        </a:spcAft>
        <a:defRPr sz="2667">
          <a:solidFill>
            <a:srgbClr val="2B5DCE"/>
          </a:solidFill>
          <a:latin typeface="Arial" charset="0"/>
          <a:ea typeface="ＭＳ Ｐゴシック" charset="0"/>
        </a:defRPr>
      </a:lvl6pPr>
      <a:lvl7pPr marL="1219064" algn="l" defTabSz="609533" rtl="0" eaLnBrk="1" fontAlgn="base" hangingPunct="1">
        <a:spcBef>
          <a:spcPct val="0"/>
        </a:spcBef>
        <a:spcAft>
          <a:spcPct val="0"/>
        </a:spcAft>
        <a:defRPr sz="2667">
          <a:solidFill>
            <a:srgbClr val="2B5DCE"/>
          </a:solidFill>
          <a:latin typeface="Arial" charset="0"/>
          <a:ea typeface="ＭＳ Ｐゴシック" charset="0"/>
        </a:defRPr>
      </a:lvl7pPr>
      <a:lvl8pPr marL="1828597" algn="l" defTabSz="609533" rtl="0" eaLnBrk="1" fontAlgn="base" hangingPunct="1">
        <a:spcBef>
          <a:spcPct val="0"/>
        </a:spcBef>
        <a:spcAft>
          <a:spcPct val="0"/>
        </a:spcAft>
        <a:defRPr sz="2667">
          <a:solidFill>
            <a:srgbClr val="2B5DCE"/>
          </a:solidFill>
          <a:latin typeface="Arial" charset="0"/>
          <a:ea typeface="ＭＳ Ｐゴシック" charset="0"/>
        </a:defRPr>
      </a:lvl8pPr>
      <a:lvl9pPr marL="2438128" algn="l" defTabSz="609533" rtl="0" eaLnBrk="1" fontAlgn="base" hangingPunct="1">
        <a:spcBef>
          <a:spcPct val="0"/>
        </a:spcBef>
        <a:spcAft>
          <a:spcPct val="0"/>
        </a:spcAft>
        <a:defRPr sz="2667">
          <a:solidFill>
            <a:srgbClr val="2B5DCE"/>
          </a:solidFill>
          <a:latin typeface="Arial" charset="0"/>
          <a:ea typeface="ＭＳ Ｐゴシック" charset="0"/>
        </a:defRPr>
      </a:lvl9pPr>
    </p:titleStyle>
    <p:bodyStyle>
      <a:lvl1pPr marL="457149" indent="-457149" algn="l" defTabSz="609533" rtl="0" eaLnBrk="1" fontAlgn="base" hangingPunct="1">
        <a:spcBef>
          <a:spcPct val="0"/>
        </a:spcBef>
        <a:spcAft>
          <a:spcPts val="1600"/>
        </a:spcAft>
        <a:defRPr lang="es-ES" sz="1333" kern="1200">
          <a:solidFill>
            <a:schemeClr val="tx1"/>
          </a:solidFill>
          <a:latin typeface="+mn-lt"/>
          <a:ea typeface="ＭＳ Ｐゴシック" charset="0"/>
          <a:cs typeface="ＭＳ Ｐゴシック" charset="0"/>
        </a:defRPr>
      </a:lvl1pPr>
      <a:lvl2pPr marL="990490" indent="-380957" algn="l" defTabSz="609533" rtl="0" eaLnBrk="1" fontAlgn="base" hangingPunct="1">
        <a:spcBef>
          <a:spcPct val="20000"/>
        </a:spcBef>
        <a:spcAft>
          <a:spcPct val="0"/>
        </a:spcAft>
        <a:buFont typeface="Arial" charset="0"/>
        <a:buChar char="–"/>
        <a:defRPr sz="3733" kern="1200">
          <a:solidFill>
            <a:schemeClr val="tx1"/>
          </a:solidFill>
          <a:latin typeface="+mn-lt"/>
          <a:ea typeface="ＭＳ Ｐゴシック" charset="0"/>
          <a:cs typeface="+mn-cs"/>
        </a:defRPr>
      </a:lvl2pPr>
      <a:lvl3pPr marL="1523830" indent="-304766" algn="l" defTabSz="609533"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3363" indent="-304766" algn="l" defTabSz="609533"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4pPr>
      <a:lvl5pPr marL="2742894" indent="-304766" algn="l" defTabSz="609533"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5pPr>
      <a:lvl6pPr marL="3352427" indent="-304766" algn="l" defTabSz="609533" rtl="0" eaLnBrk="1" latinLnBrk="0" hangingPunct="1">
        <a:spcBef>
          <a:spcPct val="20000"/>
        </a:spcBef>
        <a:buFont typeface="Arial"/>
        <a:buChar char="•"/>
        <a:defRPr sz="2667" kern="1200">
          <a:solidFill>
            <a:schemeClr val="tx1"/>
          </a:solidFill>
          <a:latin typeface="+mn-lt"/>
          <a:ea typeface="+mn-ea"/>
          <a:cs typeface="+mn-cs"/>
        </a:defRPr>
      </a:lvl6pPr>
      <a:lvl7pPr marL="3961958" indent="-304766" algn="l" defTabSz="609533" rtl="0" eaLnBrk="1" latinLnBrk="0" hangingPunct="1">
        <a:spcBef>
          <a:spcPct val="20000"/>
        </a:spcBef>
        <a:buFont typeface="Arial"/>
        <a:buChar char="•"/>
        <a:defRPr sz="2667" kern="1200">
          <a:solidFill>
            <a:schemeClr val="tx1"/>
          </a:solidFill>
          <a:latin typeface="+mn-lt"/>
          <a:ea typeface="+mn-ea"/>
          <a:cs typeface="+mn-cs"/>
        </a:defRPr>
      </a:lvl7pPr>
      <a:lvl8pPr marL="4571491" indent="-304766" algn="l" defTabSz="609533" rtl="0" eaLnBrk="1" latinLnBrk="0" hangingPunct="1">
        <a:spcBef>
          <a:spcPct val="20000"/>
        </a:spcBef>
        <a:buFont typeface="Arial"/>
        <a:buChar char="•"/>
        <a:defRPr sz="2667" kern="1200">
          <a:solidFill>
            <a:schemeClr val="tx1"/>
          </a:solidFill>
          <a:latin typeface="+mn-lt"/>
          <a:ea typeface="+mn-ea"/>
          <a:cs typeface="+mn-cs"/>
        </a:defRPr>
      </a:lvl8pPr>
      <a:lvl9pPr marL="5181022" indent="-304766" algn="l" defTabSz="609533"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33" rtl="0" eaLnBrk="1" latinLnBrk="0" hangingPunct="1">
        <a:defRPr sz="2400" kern="1200">
          <a:solidFill>
            <a:schemeClr val="tx1"/>
          </a:solidFill>
          <a:latin typeface="+mn-lt"/>
          <a:ea typeface="+mn-ea"/>
          <a:cs typeface="+mn-cs"/>
        </a:defRPr>
      </a:lvl1pPr>
      <a:lvl2pPr marL="609533" algn="l" defTabSz="609533" rtl="0" eaLnBrk="1" latinLnBrk="0" hangingPunct="1">
        <a:defRPr sz="2400" kern="1200">
          <a:solidFill>
            <a:schemeClr val="tx1"/>
          </a:solidFill>
          <a:latin typeface="+mn-lt"/>
          <a:ea typeface="+mn-ea"/>
          <a:cs typeface="+mn-cs"/>
        </a:defRPr>
      </a:lvl2pPr>
      <a:lvl3pPr marL="1219064" algn="l" defTabSz="609533" rtl="0" eaLnBrk="1" latinLnBrk="0" hangingPunct="1">
        <a:defRPr sz="2400" kern="1200">
          <a:solidFill>
            <a:schemeClr val="tx1"/>
          </a:solidFill>
          <a:latin typeface="+mn-lt"/>
          <a:ea typeface="+mn-ea"/>
          <a:cs typeface="+mn-cs"/>
        </a:defRPr>
      </a:lvl3pPr>
      <a:lvl4pPr marL="1828597" algn="l" defTabSz="609533" rtl="0" eaLnBrk="1" latinLnBrk="0" hangingPunct="1">
        <a:defRPr sz="2400" kern="1200">
          <a:solidFill>
            <a:schemeClr val="tx1"/>
          </a:solidFill>
          <a:latin typeface="+mn-lt"/>
          <a:ea typeface="+mn-ea"/>
          <a:cs typeface="+mn-cs"/>
        </a:defRPr>
      </a:lvl4pPr>
      <a:lvl5pPr marL="2438128" algn="l" defTabSz="609533" rtl="0" eaLnBrk="1" latinLnBrk="0" hangingPunct="1">
        <a:defRPr sz="2400" kern="1200">
          <a:solidFill>
            <a:schemeClr val="tx1"/>
          </a:solidFill>
          <a:latin typeface="+mn-lt"/>
          <a:ea typeface="+mn-ea"/>
          <a:cs typeface="+mn-cs"/>
        </a:defRPr>
      </a:lvl5pPr>
      <a:lvl6pPr marL="3047660" algn="l" defTabSz="609533" rtl="0" eaLnBrk="1" latinLnBrk="0" hangingPunct="1">
        <a:defRPr sz="2400" kern="1200">
          <a:solidFill>
            <a:schemeClr val="tx1"/>
          </a:solidFill>
          <a:latin typeface="+mn-lt"/>
          <a:ea typeface="+mn-ea"/>
          <a:cs typeface="+mn-cs"/>
        </a:defRPr>
      </a:lvl6pPr>
      <a:lvl7pPr marL="3657193" algn="l" defTabSz="609533" rtl="0" eaLnBrk="1" latinLnBrk="0" hangingPunct="1">
        <a:defRPr sz="2400" kern="1200">
          <a:solidFill>
            <a:schemeClr val="tx1"/>
          </a:solidFill>
          <a:latin typeface="+mn-lt"/>
          <a:ea typeface="+mn-ea"/>
          <a:cs typeface="+mn-cs"/>
        </a:defRPr>
      </a:lvl7pPr>
      <a:lvl8pPr marL="4266724" algn="l" defTabSz="609533" rtl="0" eaLnBrk="1" latinLnBrk="0" hangingPunct="1">
        <a:defRPr sz="2400" kern="1200">
          <a:solidFill>
            <a:schemeClr val="tx1"/>
          </a:solidFill>
          <a:latin typeface="+mn-lt"/>
          <a:ea typeface="+mn-ea"/>
          <a:cs typeface="+mn-cs"/>
        </a:defRPr>
      </a:lvl8pPr>
      <a:lvl9pPr marL="4876257" algn="l" defTabSz="609533"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846664"/>
      </p:ext>
    </p:extLst>
  </p:cSld>
  <p:clrMap bg1="lt1" tx1="dk1" bg2="lt2" tx2="dk2" accent1="accent1" accent2="accent2" accent3="accent3" accent4="accent4" accent5="accent5" accent6="accent6" hlink="hlink" folHlink="folHlink"/>
  <p:sldLayoutIdLst>
    <p:sldLayoutId id="2147495183" r:id="rId1"/>
    <p:sldLayoutId id="2147495184" r:id="rId2"/>
    <p:sldLayoutId id="2147495185" r:id="rId3"/>
    <p:sldLayoutId id="2147495186" r:id="rId4"/>
    <p:sldLayoutId id="2147495187" r:id="rId5"/>
    <p:sldLayoutId id="2147495188" r:id="rId6"/>
    <p:sldLayoutId id="2147495189" r:id="rId7"/>
    <p:sldLayoutId id="2147495190" r:id="rId8"/>
    <p:sldLayoutId id="2147495191" r:id="rId9"/>
    <p:sldLayoutId id="2147495192" r:id="rId10"/>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hf sldNum="0" hdr="0" dt="0"/>
  <p:txStyles>
    <p:titleStyle>
      <a:lvl1pPr algn="l" defTabSz="609533" rtl="0" eaLnBrk="1" fontAlgn="base" hangingPunct="1">
        <a:spcBef>
          <a:spcPct val="0"/>
        </a:spcBef>
        <a:spcAft>
          <a:spcPct val="0"/>
        </a:spcAft>
        <a:defRPr sz="2667" kern="1200">
          <a:solidFill>
            <a:srgbClr val="2B5DCE"/>
          </a:solidFill>
          <a:latin typeface="Arial"/>
          <a:ea typeface="ＭＳ Ｐゴシック" charset="0"/>
          <a:cs typeface="Arial"/>
        </a:defRPr>
      </a:lvl1pPr>
      <a:lvl2pPr algn="l" defTabSz="609533" rtl="0" eaLnBrk="1" fontAlgn="base" hangingPunct="1">
        <a:spcBef>
          <a:spcPct val="0"/>
        </a:spcBef>
        <a:spcAft>
          <a:spcPct val="0"/>
        </a:spcAft>
        <a:defRPr sz="2667">
          <a:solidFill>
            <a:srgbClr val="2B5DCE"/>
          </a:solidFill>
          <a:latin typeface="Arial" charset="0"/>
          <a:ea typeface="ＭＳ Ｐゴシック" charset="0"/>
        </a:defRPr>
      </a:lvl2pPr>
      <a:lvl3pPr algn="l" defTabSz="609533" rtl="0" eaLnBrk="1" fontAlgn="base" hangingPunct="1">
        <a:spcBef>
          <a:spcPct val="0"/>
        </a:spcBef>
        <a:spcAft>
          <a:spcPct val="0"/>
        </a:spcAft>
        <a:defRPr sz="2667">
          <a:solidFill>
            <a:srgbClr val="2B5DCE"/>
          </a:solidFill>
          <a:latin typeface="Arial" charset="0"/>
          <a:ea typeface="ＭＳ Ｐゴシック" charset="0"/>
        </a:defRPr>
      </a:lvl3pPr>
      <a:lvl4pPr algn="l" defTabSz="609533" rtl="0" eaLnBrk="1" fontAlgn="base" hangingPunct="1">
        <a:spcBef>
          <a:spcPct val="0"/>
        </a:spcBef>
        <a:spcAft>
          <a:spcPct val="0"/>
        </a:spcAft>
        <a:defRPr sz="2667">
          <a:solidFill>
            <a:srgbClr val="2B5DCE"/>
          </a:solidFill>
          <a:latin typeface="Arial" charset="0"/>
          <a:ea typeface="ＭＳ Ｐゴシック" charset="0"/>
        </a:defRPr>
      </a:lvl4pPr>
      <a:lvl5pPr algn="l" defTabSz="609533" rtl="0" eaLnBrk="1" fontAlgn="base" hangingPunct="1">
        <a:spcBef>
          <a:spcPct val="0"/>
        </a:spcBef>
        <a:spcAft>
          <a:spcPct val="0"/>
        </a:spcAft>
        <a:defRPr sz="2667">
          <a:solidFill>
            <a:srgbClr val="2B5DCE"/>
          </a:solidFill>
          <a:latin typeface="Arial" charset="0"/>
          <a:ea typeface="ＭＳ Ｐゴシック" charset="0"/>
        </a:defRPr>
      </a:lvl5pPr>
      <a:lvl6pPr marL="609533" algn="l" defTabSz="609533" rtl="0" eaLnBrk="1" fontAlgn="base" hangingPunct="1">
        <a:spcBef>
          <a:spcPct val="0"/>
        </a:spcBef>
        <a:spcAft>
          <a:spcPct val="0"/>
        </a:spcAft>
        <a:defRPr sz="2667">
          <a:solidFill>
            <a:srgbClr val="2B5DCE"/>
          </a:solidFill>
          <a:latin typeface="Arial" charset="0"/>
          <a:ea typeface="ＭＳ Ｐゴシック" charset="0"/>
        </a:defRPr>
      </a:lvl6pPr>
      <a:lvl7pPr marL="1219064" algn="l" defTabSz="609533" rtl="0" eaLnBrk="1" fontAlgn="base" hangingPunct="1">
        <a:spcBef>
          <a:spcPct val="0"/>
        </a:spcBef>
        <a:spcAft>
          <a:spcPct val="0"/>
        </a:spcAft>
        <a:defRPr sz="2667">
          <a:solidFill>
            <a:srgbClr val="2B5DCE"/>
          </a:solidFill>
          <a:latin typeface="Arial" charset="0"/>
          <a:ea typeface="ＭＳ Ｐゴシック" charset="0"/>
        </a:defRPr>
      </a:lvl7pPr>
      <a:lvl8pPr marL="1828597" algn="l" defTabSz="609533" rtl="0" eaLnBrk="1" fontAlgn="base" hangingPunct="1">
        <a:spcBef>
          <a:spcPct val="0"/>
        </a:spcBef>
        <a:spcAft>
          <a:spcPct val="0"/>
        </a:spcAft>
        <a:defRPr sz="2667">
          <a:solidFill>
            <a:srgbClr val="2B5DCE"/>
          </a:solidFill>
          <a:latin typeface="Arial" charset="0"/>
          <a:ea typeface="ＭＳ Ｐゴシック" charset="0"/>
        </a:defRPr>
      </a:lvl8pPr>
      <a:lvl9pPr marL="2438128" algn="l" defTabSz="609533" rtl="0" eaLnBrk="1" fontAlgn="base" hangingPunct="1">
        <a:spcBef>
          <a:spcPct val="0"/>
        </a:spcBef>
        <a:spcAft>
          <a:spcPct val="0"/>
        </a:spcAft>
        <a:defRPr sz="2667">
          <a:solidFill>
            <a:srgbClr val="2B5DCE"/>
          </a:solidFill>
          <a:latin typeface="Arial" charset="0"/>
          <a:ea typeface="ＭＳ Ｐゴシック" charset="0"/>
        </a:defRPr>
      </a:lvl9pPr>
    </p:titleStyle>
    <p:bodyStyle>
      <a:lvl1pPr marL="457149" indent="-457149" algn="l" defTabSz="609533" rtl="0" eaLnBrk="1" fontAlgn="base" hangingPunct="1">
        <a:spcBef>
          <a:spcPct val="0"/>
        </a:spcBef>
        <a:spcAft>
          <a:spcPts val="1600"/>
        </a:spcAft>
        <a:defRPr lang="es-ES" sz="1333" kern="1200">
          <a:solidFill>
            <a:schemeClr val="tx1"/>
          </a:solidFill>
          <a:latin typeface="+mn-lt"/>
          <a:ea typeface="ＭＳ Ｐゴシック" charset="0"/>
          <a:cs typeface="ＭＳ Ｐゴシック" charset="0"/>
        </a:defRPr>
      </a:lvl1pPr>
      <a:lvl2pPr marL="990490" indent="-380957" algn="l" defTabSz="609533" rtl="0" eaLnBrk="1" fontAlgn="base" hangingPunct="1">
        <a:spcBef>
          <a:spcPct val="20000"/>
        </a:spcBef>
        <a:spcAft>
          <a:spcPct val="0"/>
        </a:spcAft>
        <a:buFont typeface="Arial" charset="0"/>
        <a:buChar char="–"/>
        <a:defRPr sz="3733" kern="1200">
          <a:solidFill>
            <a:schemeClr val="tx1"/>
          </a:solidFill>
          <a:latin typeface="+mn-lt"/>
          <a:ea typeface="ＭＳ Ｐゴシック" charset="0"/>
          <a:cs typeface="+mn-cs"/>
        </a:defRPr>
      </a:lvl2pPr>
      <a:lvl3pPr marL="1523830" indent="-304766" algn="l" defTabSz="609533"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3363" indent="-304766" algn="l" defTabSz="609533"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4pPr>
      <a:lvl5pPr marL="2742894" indent="-304766" algn="l" defTabSz="609533"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5pPr>
      <a:lvl6pPr marL="3352427" indent="-304766" algn="l" defTabSz="609533" rtl="0" eaLnBrk="1" latinLnBrk="0" hangingPunct="1">
        <a:spcBef>
          <a:spcPct val="20000"/>
        </a:spcBef>
        <a:buFont typeface="Arial"/>
        <a:buChar char="•"/>
        <a:defRPr sz="2667" kern="1200">
          <a:solidFill>
            <a:schemeClr val="tx1"/>
          </a:solidFill>
          <a:latin typeface="+mn-lt"/>
          <a:ea typeface="+mn-ea"/>
          <a:cs typeface="+mn-cs"/>
        </a:defRPr>
      </a:lvl6pPr>
      <a:lvl7pPr marL="3961958" indent="-304766" algn="l" defTabSz="609533" rtl="0" eaLnBrk="1" latinLnBrk="0" hangingPunct="1">
        <a:spcBef>
          <a:spcPct val="20000"/>
        </a:spcBef>
        <a:buFont typeface="Arial"/>
        <a:buChar char="•"/>
        <a:defRPr sz="2667" kern="1200">
          <a:solidFill>
            <a:schemeClr val="tx1"/>
          </a:solidFill>
          <a:latin typeface="+mn-lt"/>
          <a:ea typeface="+mn-ea"/>
          <a:cs typeface="+mn-cs"/>
        </a:defRPr>
      </a:lvl7pPr>
      <a:lvl8pPr marL="4571491" indent="-304766" algn="l" defTabSz="609533" rtl="0" eaLnBrk="1" latinLnBrk="0" hangingPunct="1">
        <a:spcBef>
          <a:spcPct val="20000"/>
        </a:spcBef>
        <a:buFont typeface="Arial"/>
        <a:buChar char="•"/>
        <a:defRPr sz="2667" kern="1200">
          <a:solidFill>
            <a:schemeClr val="tx1"/>
          </a:solidFill>
          <a:latin typeface="+mn-lt"/>
          <a:ea typeface="+mn-ea"/>
          <a:cs typeface="+mn-cs"/>
        </a:defRPr>
      </a:lvl8pPr>
      <a:lvl9pPr marL="5181022" indent="-304766" algn="l" defTabSz="609533"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33" rtl="0" eaLnBrk="1" latinLnBrk="0" hangingPunct="1">
        <a:defRPr sz="2400" kern="1200">
          <a:solidFill>
            <a:schemeClr val="tx1"/>
          </a:solidFill>
          <a:latin typeface="+mn-lt"/>
          <a:ea typeface="+mn-ea"/>
          <a:cs typeface="+mn-cs"/>
        </a:defRPr>
      </a:lvl1pPr>
      <a:lvl2pPr marL="609533" algn="l" defTabSz="609533" rtl="0" eaLnBrk="1" latinLnBrk="0" hangingPunct="1">
        <a:defRPr sz="2400" kern="1200">
          <a:solidFill>
            <a:schemeClr val="tx1"/>
          </a:solidFill>
          <a:latin typeface="+mn-lt"/>
          <a:ea typeface="+mn-ea"/>
          <a:cs typeface="+mn-cs"/>
        </a:defRPr>
      </a:lvl2pPr>
      <a:lvl3pPr marL="1219064" algn="l" defTabSz="609533" rtl="0" eaLnBrk="1" latinLnBrk="0" hangingPunct="1">
        <a:defRPr sz="2400" kern="1200">
          <a:solidFill>
            <a:schemeClr val="tx1"/>
          </a:solidFill>
          <a:latin typeface="+mn-lt"/>
          <a:ea typeface="+mn-ea"/>
          <a:cs typeface="+mn-cs"/>
        </a:defRPr>
      </a:lvl3pPr>
      <a:lvl4pPr marL="1828597" algn="l" defTabSz="609533" rtl="0" eaLnBrk="1" latinLnBrk="0" hangingPunct="1">
        <a:defRPr sz="2400" kern="1200">
          <a:solidFill>
            <a:schemeClr val="tx1"/>
          </a:solidFill>
          <a:latin typeface="+mn-lt"/>
          <a:ea typeface="+mn-ea"/>
          <a:cs typeface="+mn-cs"/>
        </a:defRPr>
      </a:lvl4pPr>
      <a:lvl5pPr marL="2438128" algn="l" defTabSz="609533" rtl="0" eaLnBrk="1" latinLnBrk="0" hangingPunct="1">
        <a:defRPr sz="2400" kern="1200">
          <a:solidFill>
            <a:schemeClr val="tx1"/>
          </a:solidFill>
          <a:latin typeface="+mn-lt"/>
          <a:ea typeface="+mn-ea"/>
          <a:cs typeface="+mn-cs"/>
        </a:defRPr>
      </a:lvl5pPr>
      <a:lvl6pPr marL="3047660" algn="l" defTabSz="609533" rtl="0" eaLnBrk="1" latinLnBrk="0" hangingPunct="1">
        <a:defRPr sz="2400" kern="1200">
          <a:solidFill>
            <a:schemeClr val="tx1"/>
          </a:solidFill>
          <a:latin typeface="+mn-lt"/>
          <a:ea typeface="+mn-ea"/>
          <a:cs typeface="+mn-cs"/>
        </a:defRPr>
      </a:lvl6pPr>
      <a:lvl7pPr marL="3657193" algn="l" defTabSz="609533" rtl="0" eaLnBrk="1" latinLnBrk="0" hangingPunct="1">
        <a:defRPr sz="2400" kern="1200">
          <a:solidFill>
            <a:schemeClr val="tx1"/>
          </a:solidFill>
          <a:latin typeface="+mn-lt"/>
          <a:ea typeface="+mn-ea"/>
          <a:cs typeface="+mn-cs"/>
        </a:defRPr>
      </a:lvl7pPr>
      <a:lvl8pPr marL="4266724" algn="l" defTabSz="609533" rtl="0" eaLnBrk="1" latinLnBrk="0" hangingPunct="1">
        <a:defRPr sz="2400" kern="1200">
          <a:solidFill>
            <a:schemeClr val="tx1"/>
          </a:solidFill>
          <a:latin typeface="+mn-lt"/>
          <a:ea typeface="+mn-ea"/>
          <a:cs typeface="+mn-cs"/>
        </a:defRPr>
      </a:lvl8pPr>
      <a:lvl9pPr marL="4876257" algn="l" defTabSz="609533"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A16FFD-0696-0CF7-A870-10797B3438DB}"/>
              </a:ext>
            </a:extLst>
          </p:cNvPr>
          <p:cNvSpPr>
            <a:spLocks noGrp="1"/>
          </p:cNvSpPr>
          <p:nvPr>
            <p:ph type="title"/>
          </p:nvPr>
        </p:nvSpPr>
        <p:spPr>
          <a:xfrm>
            <a:off x="994678" y="2548619"/>
            <a:ext cx="7143481" cy="1840501"/>
          </a:xfrm>
        </p:spPr>
        <p:txBody>
          <a:bodyPr/>
          <a:lstStyle/>
          <a:p>
            <a:r>
              <a:rPr lang="en-US" dirty="0"/>
              <a:t>Master thesis topics proposals</a:t>
            </a:r>
            <a:endParaRPr lang="ca-ES" dirty="0"/>
          </a:p>
        </p:txBody>
      </p:sp>
      <p:sp>
        <p:nvSpPr>
          <p:cNvPr id="3" name="Marcador de contenido 2">
            <a:extLst>
              <a:ext uri="{FF2B5EF4-FFF2-40B4-BE49-F238E27FC236}">
                <a16:creationId xmlns:a16="http://schemas.microsoft.com/office/drawing/2014/main" id="{9E9AB50D-31EC-042F-D42D-4D994119E552}"/>
              </a:ext>
            </a:extLst>
          </p:cNvPr>
          <p:cNvSpPr>
            <a:spLocks noGrp="1"/>
          </p:cNvSpPr>
          <p:nvPr>
            <p:ph idx="12"/>
          </p:nvPr>
        </p:nvSpPr>
        <p:spPr>
          <a:xfrm>
            <a:off x="994679" y="4556198"/>
            <a:ext cx="5032493" cy="1367041"/>
          </a:xfrm>
        </p:spPr>
        <p:txBody>
          <a:bodyPr/>
          <a:lstStyle/>
          <a:p>
            <a:r>
              <a:rPr lang="en-US" b="1" dirty="0"/>
              <a:t>Eurecat – Technology Centre of Catalonia</a:t>
            </a:r>
            <a:endParaRPr lang="en-US" dirty="0"/>
          </a:p>
          <a:p>
            <a:endParaRPr lang="ca-ES" dirty="0"/>
          </a:p>
        </p:txBody>
      </p:sp>
    </p:spTree>
    <p:extLst>
      <p:ext uri="{BB962C8B-B14F-4D97-AF65-F5344CB8AC3E}">
        <p14:creationId xmlns:p14="http://schemas.microsoft.com/office/powerpoint/2010/main" val="5945052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B970D-62A4-3C94-D9C8-C7642F7093B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CA950C4-D637-67D1-66C9-A0050D577E3E}"/>
              </a:ext>
            </a:extLst>
          </p:cNvPr>
          <p:cNvSpPr>
            <a:spLocks noGrp="1"/>
          </p:cNvSpPr>
          <p:nvPr>
            <p:ph type="title"/>
          </p:nvPr>
        </p:nvSpPr>
        <p:spPr/>
        <p:txBody>
          <a:bodyPr anchor="ctr"/>
          <a:lstStyle/>
          <a:p>
            <a:r>
              <a:rPr lang="en-US" noProof="0" dirty="0"/>
              <a:t>Master thesis topics proposals</a:t>
            </a:r>
          </a:p>
        </p:txBody>
      </p:sp>
      <p:sp>
        <p:nvSpPr>
          <p:cNvPr id="3" name="Marcador de texto 2">
            <a:extLst>
              <a:ext uri="{FF2B5EF4-FFF2-40B4-BE49-F238E27FC236}">
                <a16:creationId xmlns:a16="http://schemas.microsoft.com/office/drawing/2014/main" id="{0ACE019F-55C3-9DD7-7665-7E7E4F58B1D4}"/>
              </a:ext>
            </a:extLst>
          </p:cNvPr>
          <p:cNvSpPr>
            <a:spLocks noGrp="1"/>
          </p:cNvSpPr>
          <p:nvPr>
            <p:ph type="body" sz="quarter" idx="10"/>
          </p:nvPr>
        </p:nvSpPr>
        <p:spPr/>
        <p:txBody>
          <a:bodyPr anchor="ctr"/>
          <a:lstStyle/>
          <a:p>
            <a:r>
              <a:rPr lang="en-US" i="1" dirty="0"/>
              <a:t>Machines and instrumentation</a:t>
            </a:r>
          </a:p>
        </p:txBody>
      </p:sp>
      <p:sp>
        <p:nvSpPr>
          <p:cNvPr id="4" name="Marcador de contenido 3">
            <a:extLst>
              <a:ext uri="{FF2B5EF4-FFF2-40B4-BE49-F238E27FC236}">
                <a16:creationId xmlns:a16="http://schemas.microsoft.com/office/drawing/2014/main" id="{BE3824BB-E590-637E-02F3-D86F6ECBFE6F}"/>
              </a:ext>
            </a:extLst>
          </p:cNvPr>
          <p:cNvSpPr>
            <a:spLocks noGrp="1"/>
          </p:cNvSpPr>
          <p:nvPr>
            <p:ph idx="1"/>
          </p:nvPr>
        </p:nvSpPr>
        <p:spPr>
          <a:xfrm>
            <a:off x="585987" y="1179543"/>
            <a:ext cx="10996860" cy="4380686"/>
          </a:xfrm>
        </p:spPr>
        <p:txBody>
          <a:bodyPr/>
          <a:lstStyle/>
          <a:p>
            <a:pPr marL="0" indent="0">
              <a:buNone/>
            </a:pPr>
            <a:r>
              <a:rPr lang="en-US" b="1" dirty="0"/>
              <a:t>Design and validation of a low-cost tensiometer for industrial and research applications</a:t>
            </a:r>
          </a:p>
          <a:p>
            <a:pPr marL="0" indent="0">
              <a:buNone/>
            </a:pPr>
            <a:r>
              <a:rPr lang="en-US" b="1" dirty="0"/>
              <a:t>Objective: </a:t>
            </a:r>
            <a:r>
              <a:rPr lang="en-US" dirty="0"/>
              <a:t>Develop a low-cost tensiometer for continuous tension measurement in cables, wires, or lightweight structures, offering an affordable alternative to high-precision commercial systems.</a:t>
            </a:r>
          </a:p>
          <a:p>
            <a:r>
              <a:rPr lang="en-US" b="1" dirty="0"/>
              <a:t>Context</a:t>
            </a:r>
            <a:br>
              <a:rPr lang="en-US" dirty="0"/>
            </a:br>
            <a:r>
              <a:rPr lang="en-US" dirty="0"/>
              <a:t>The solution aims to enable real-time monitoring in environments with limited budgets or pilot projects, using accessible technologies and easily manufacturable components.</a:t>
            </a:r>
          </a:p>
          <a:p>
            <a:pPr marL="0" indent="0">
              <a:buNone/>
            </a:pPr>
            <a:r>
              <a:rPr lang="en-US" b="1" dirty="0"/>
              <a:t>Work plan</a:t>
            </a:r>
            <a:endParaRPr lang="en-US" dirty="0"/>
          </a:p>
          <a:p>
            <a:r>
              <a:rPr lang="en-US" dirty="0"/>
              <a:t>Review the state of the art and define functional requirements.</a:t>
            </a:r>
          </a:p>
          <a:p>
            <a:r>
              <a:rPr lang="en-US" dirty="0"/>
              <a:t>Design the device concept and select mechanical and electronic components.</a:t>
            </a:r>
          </a:p>
          <a:p>
            <a:r>
              <a:rPr lang="en-US" dirty="0"/>
              <a:t>Build a functional prototype and integrate data acquisition capabilities.</a:t>
            </a:r>
          </a:p>
          <a:p>
            <a:r>
              <a:rPr lang="en-US" dirty="0"/>
              <a:t>Validate the system experimentally to ensure technical and economic feasibility.</a:t>
            </a:r>
          </a:p>
          <a:p>
            <a:pPr marL="0" indent="0">
              <a:buNone/>
            </a:pPr>
            <a:r>
              <a:rPr lang="en-US" b="1" dirty="0"/>
              <a:t>Expected outcome: </a:t>
            </a:r>
            <a:r>
              <a:rPr lang="en-US" dirty="0"/>
              <a:t>A reliable and cost-effective tensiometer suitable for industrial and research applications.</a:t>
            </a:r>
          </a:p>
        </p:txBody>
      </p:sp>
      <p:sp>
        <p:nvSpPr>
          <p:cNvPr id="5" name="Marcador de número de diapositiva 1">
            <a:extLst>
              <a:ext uri="{FF2B5EF4-FFF2-40B4-BE49-F238E27FC236}">
                <a16:creationId xmlns:a16="http://schemas.microsoft.com/office/drawing/2014/main" id="{4179BA32-AB62-5EFE-56CC-4D82BDF22700}"/>
              </a:ext>
            </a:extLst>
          </p:cNvPr>
          <p:cNvSpPr>
            <a:spLocks noGrp="1"/>
          </p:cNvSpPr>
          <p:nvPr>
            <p:ph type="sldNum" sz="quarter" idx="12"/>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n-US" sz="1143" b="0" i="0" u="none" strike="noStrike" kern="1200" cap="none" spc="0" normalizeH="0" baseline="0" noProof="0" smtClean="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10</a:t>
            </a:fld>
            <a:endParaRPr kumimoji="0" lang="en-US" sz="1143" b="0" i="0" u="none" strike="noStrike" kern="1200" cap="none" spc="0" normalizeH="0" baseline="0" noProof="0" dirty="0">
              <a:ln>
                <a:noFill/>
              </a:ln>
              <a:solidFill>
                <a:srgbClr val="652483"/>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35061019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B3E92-8C12-9ABB-123B-6D77EC230BF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4C94283-D877-6971-294E-708BD25FEA8B}"/>
              </a:ext>
            </a:extLst>
          </p:cNvPr>
          <p:cNvSpPr>
            <a:spLocks noGrp="1"/>
          </p:cNvSpPr>
          <p:nvPr>
            <p:ph type="title"/>
          </p:nvPr>
        </p:nvSpPr>
        <p:spPr/>
        <p:txBody>
          <a:bodyPr anchor="ctr"/>
          <a:lstStyle/>
          <a:p>
            <a:r>
              <a:rPr lang="en-US" noProof="0" dirty="0"/>
              <a:t>Master thesis topics proposals</a:t>
            </a:r>
          </a:p>
        </p:txBody>
      </p:sp>
      <p:sp>
        <p:nvSpPr>
          <p:cNvPr id="3" name="Marcador de texto 2">
            <a:extLst>
              <a:ext uri="{FF2B5EF4-FFF2-40B4-BE49-F238E27FC236}">
                <a16:creationId xmlns:a16="http://schemas.microsoft.com/office/drawing/2014/main" id="{D638EBA8-A454-2470-7B82-59B664B065B0}"/>
              </a:ext>
            </a:extLst>
          </p:cNvPr>
          <p:cNvSpPr>
            <a:spLocks noGrp="1"/>
          </p:cNvSpPr>
          <p:nvPr>
            <p:ph type="body" sz="quarter" idx="10"/>
          </p:nvPr>
        </p:nvSpPr>
        <p:spPr/>
        <p:txBody>
          <a:bodyPr anchor="ctr"/>
          <a:lstStyle/>
          <a:p>
            <a:r>
              <a:rPr lang="en-US" i="1" noProof="0" dirty="0"/>
              <a:t>Energy and materials</a:t>
            </a:r>
          </a:p>
        </p:txBody>
      </p:sp>
      <p:sp>
        <p:nvSpPr>
          <p:cNvPr id="4" name="Marcador de contenido 3">
            <a:extLst>
              <a:ext uri="{FF2B5EF4-FFF2-40B4-BE49-F238E27FC236}">
                <a16:creationId xmlns:a16="http://schemas.microsoft.com/office/drawing/2014/main" id="{A4EA8449-D14B-A0B2-3631-16505197FD7A}"/>
              </a:ext>
            </a:extLst>
          </p:cNvPr>
          <p:cNvSpPr>
            <a:spLocks noGrp="1"/>
          </p:cNvSpPr>
          <p:nvPr>
            <p:ph idx="1"/>
          </p:nvPr>
        </p:nvSpPr>
        <p:spPr>
          <a:xfrm>
            <a:off x="585987" y="1179543"/>
            <a:ext cx="10996860" cy="4626908"/>
          </a:xfrm>
        </p:spPr>
        <p:txBody>
          <a:bodyPr/>
          <a:lstStyle/>
          <a:p>
            <a:pPr marL="0" indent="0">
              <a:buNone/>
            </a:pPr>
            <a:r>
              <a:rPr lang="en-US" b="1" dirty="0"/>
              <a:t>Design and fabrication of vibroacoustic metamaterials using 3D printing</a:t>
            </a:r>
          </a:p>
          <a:p>
            <a:pPr marL="0" indent="0">
              <a:buNone/>
            </a:pPr>
            <a:r>
              <a:rPr lang="en-US" b="1" dirty="0"/>
              <a:t>Objective: </a:t>
            </a:r>
            <a:r>
              <a:rPr lang="en-US" dirty="0"/>
              <a:t>Develop vibroacoustic metamaterials capable of controlling sound and vibration propagation within specific frequency ranges, using additive manufacturing technologies.</a:t>
            </a:r>
          </a:p>
          <a:p>
            <a:pPr marL="0" indent="0">
              <a:buNone/>
            </a:pPr>
            <a:r>
              <a:rPr lang="en-US" b="1" dirty="0"/>
              <a:t>Context: </a:t>
            </a:r>
            <a:r>
              <a:rPr lang="en-US" dirty="0"/>
              <a:t>Metamaterials are periodic structures that exhibit unique acoustic properties. This project will leverage 3D printing to design and prototype these structures, enabling innovative solutions for noise and vibration control.</a:t>
            </a:r>
          </a:p>
          <a:p>
            <a:pPr marL="0" indent="0">
              <a:buNone/>
            </a:pPr>
            <a:r>
              <a:rPr lang="en-US" b="1" dirty="0"/>
              <a:t>Work plan</a:t>
            </a:r>
            <a:endParaRPr lang="en-US" dirty="0"/>
          </a:p>
          <a:p>
            <a:r>
              <a:rPr lang="en-US" dirty="0"/>
              <a:t>Review the state of the art and select the target application and frequency range.</a:t>
            </a:r>
          </a:p>
          <a:p>
            <a:r>
              <a:rPr lang="en-US" dirty="0"/>
              <a:t>Design metamaterial structures using CAD tools and simulate their acoustic response with finite element analysis (COMSOL).</a:t>
            </a:r>
          </a:p>
          <a:p>
            <a:r>
              <a:rPr lang="en-US" dirty="0"/>
              <a:t>Manufacture prototypes using 3D printing technologies.</a:t>
            </a:r>
          </a:p>
          <a:p>
            <a:r>
              <a:rPr lang="en-US" dirty="0"/>
              <a:t>Validate performance experimentally, potentially in collaboration with external acoustic laboratories.</a:t>
            </a:r>
          </a:p>
          <a:p>
            <a:pPr marL="0" indent="0">
              <a:buNone/>
            </a:pPr>
            <a:r>
              <a:rPr lang="en-US" b="1" dirty="0"/>
              <a:t>Expected outcome: </a:t>
            </a:r>
            <a:r>
              <a:rPr lang="en-US" dirty="0"/>
              <a:t>Functional metamaterial prototypes with tailored acoustic properties for industrial or research applications.</a:t>
            </a:r>
          </a:p>
        </p:txBody>
      </p:sp>
      <p:sp>
        <p:nvSpPr>
          <p:cNvPr id="5" name="Marcador de número de diapositiva 1">
            <a:extLst>
              <a:ext uri="{FF2B5EF4-FFF2-40B4-BE49-F238E27FC236}">
                <a16:creationId xmlns:a16="http://schemas.microsoft.com/office/drawing/2014/main" id="{7F9D13BB-9A60-DF59-866F-AFAD1AD93B3E}"/>
              </a:ext>
            </a:extLst>
          </p:cNvPr>
          <p:cNvSpPr>
            <a:spLocks noGrp="1"/>
          </p:cNvSpPr>
          <p:nvPr>
            <p:ph type="sldNum" sz="quarter" idx="12"/>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n-US" sz="1143" b="0" i="0" u="none" strike="noStrike" kern="1200" cap="none" spc="0" normalizeH="0" baseline="0" noProof="0" smtClean="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11</a:t>
            </a:fld>
            <a:endParaRPr kumimoji="0" lang="en-US" sz="1143" b="0" i="0" u="none" strike="noStrike" kern="1200" cap="none" spc="0" normalizeH="0" baseline="0" noProof="0" dirty="0">
              <a:ln>
                <a:noFill/>
              </a:ln>
              <a:solidFill>
                <a:srgbClr val="652483"/>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10174532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8FBDF-3D2C-248C-0B8A-09853B19E26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67299AA-A417-4F54-86B1-F40C8F2462B1}"/>
              </a:ext>
            </a:extLst>
          </p:cNvPr>
          <p:cNvSpPr>
            <a:spLocks noGrp="1"/>
          </p:cNvSpPr>
          <p:nvPr>
            <p:ph type="title"/>
          </p:nvPr>
        </p:nvSpPr>
        <p:spPr/>
        <p:txBody>
          <a:bodyPr anchor="ctr"/>
          <a:lstStyle/>
          <a:p>
            <a:r>
              <a:rPr lang="en-US" noProof="0" dirty="0"/>
              <a:t>Master thesis topics proposals</a:t>
            </a:r>
          </a:p>
        </p:txBody>
      </p:sp>
      <p:sp>
        <p:nvSpPr>
          <p:cNvPr id="3" name="Marcador de texto 2">
            <a:extLst>
              <a:ext uri="{FF2B5EF4-FFF2-40B4-BE49-F238E27FC236}">
                <a16:creationId xmlns:a16="http://schemas.microsoft.com/office/drawing/2014/main" id="{D4C9F105-F242-38BD-2CC1-7B16C9FE9BD2}"/>
              </a:ext>
            </a:extLst>
          </p:cNvPr>
          <p:cNvSpPr>
            <a:spLocks noGrp="1"/>
          </p:cNvSpPr>
          <p:nvPr>
            <p:ph type="body" sz="quarter" idx="10"/>
          </p:nvPr>
        </p:nvSpPr>
        <p:spPr/>
        <p:txBody>
          <a:bodyPr anchor="ctr"/>
          <a:lstStyle/>
          <a:p>
            <a:r>
              <a:rPr lang="en-US" i="1" dirty="0"/>
              <a:t>Energy and materials</a:t>
            </a:r>
          </a:p>
        </p:txBody>
      </p:sp>
      <p:sp>
        <p:nvSpPr>
          <p:cNvPr id="4" name="Marcador de contenido 3">
            <a:extLst>
              <a:ext uri="{FF2B5EF4-FFF2-40B4-BE49-F238E27FC236}">
                <a16:creationId xmlns:a16="http://schemas.microsoft.com/office/drawing/2014/main" id="{67BF9614-A7D2-9148-BFEC-063E2A508E41}"/>
              </a:ext>
            </a:extLst>
          </p:cNvPr>
          <p:cNvSpPr>
            <a:spLocks noGrp="1"/>
          </p:cNvSpPr>
          <p:nvPr>
            <p:ph idx="1"/>
          </p:nvPr>
        </p:nvSpPr>
        <p:spPr>
          <a:xfrm>
            <a:off x="585987" y="1179543"/>
            <a:ext cx="10996860" cy="4626908"/>
          </a:xfrm>
        </p:spPr>
        <p:txBody>
          <a:bodyPr/>
          <a:lstStyle/>
          <a:p>
            <a:pPr marL="0" indent="0">
              <a:buNone/>
            </a:pPr>
            <a:r>
              <a:rPr lang="en-US" b="1" dirty="0"/>
              <a:t>Study of high-power ultrasound for fiber orientation in 3D printing</a:t>
            </a:r>
          </a:p>
          <a:p>
            <a:pPr marL="0" indent="0">
              <a:buNone/>
            </a:pPr>
            <a:r>
              <a:rPr lang="en-US" b="1" dirty="0"/>
              <a:t>Objective: </a:t>
            </a:r>
            <a:r>
              <a:rPr lang="en-US" dirty="0"/>
              <a:t>Investigate the use of high-frequency ultrasound to create standing wave fields capable of orienting fibers within composite materials during 3D printing.</a:t>
            </a:r>
          </a:p>
          <a:p>
            <a:pPr marL="0" indent="0">
              <a:buNone/>
            </a:pPr>
            <a:r>
              <a:rPr lang="en-US" b="1" dirty="0" err="1"/>
              <a:t>Context:</a:t>
            </a:r>
            <a:r>
              <a:rPr lang="en-US" dirty="0" err="1"/>
              <a:t>Ultrasound-assisted</a:t>
            </a:r>
            <a:r>
              <a:rPr lang="en-US" dirty="0"/>
              <a:t> fiber alignment has great potential for producing advanced composite materials. However, high-power equipment (RF amplifiers at MHz range) is expensive and not currently available at Eurecat, which introduces technical challenges and risks.</a:t>
            </a:r>
          </a:p>
          <a:p>
            <a:pPr marL="0" indent="0">
              <a:buNone/>
            </a:pPr>
            <a:r>
              <a:rPr lang="en-US" b="1" dirty="0"/>
              <a:t>Work plan</a:t>
            </a:r>
            <a:endParaRPr lang="en-US" dirty="0"/>
          </a:p>
          <a:p>
            <a:r>
              <a:rPr lang="en-US" dirty="0"/>
              <a:t>Review the state of the art and identify feasible applications and configurations.</a:t>
            </a:r>
          </a:p>
          <a:p>
            <a:r>
              <a:rPr lang="en-US" dirty="0"/>
              <a:t>Design an experimental setup including an ultrasound generator and integration with a 3D printer.</a:t>
            </a:r>
          </a:p>
          <a:p>
            <a:r>
              <a:rPr lang="en-US" dirty="0"/>
              <a:t>Evaluate options for using existing low-frequency equipment or low-cost MHz generators.</a:t>
            </a:r>
          </a:p>
          <a:p>
            <a:r>
              <a:rPr lang="en-US" dirty="0"/>
              <a:t>Manufacture test samples and characterize fiber orientation and mechanical properties.</a:t>
            </a:r>
          </a:p>
          <a:p>
            <a:pPr marL="0" indent="0">
              <a:buNone/>
            </a:pPr>
            <a:r>
              <a:rPr lang="en-US" b="1" dirty="0"/>
              <a:t>Expected outcome: </a:t>
            </a:r>
            <a:r>
              <a:rPr lang="en-US" dirty="0"/>
              <a:t>Proof of concept demonstrating the potential of ultrasound-assisted fiber alignment in additive manufacturing.</a:t>
            </a:r>
          </a:p>
        </p:txBody>
      </p:sp>
      <p:sp>
        <p:nvSpPr>
          <p:cNvPr id="5" name="Marcador de número de diapositiva 1">
            <a:extLst>
              <a:ext uri="{FF2B5EF4-FFF2-40B4-BE49-F238E27FC236}">
                <a16:creationId xmlns:a16="http://schemas.microsoft.com/office/drawing/2014/main" id="{71D7D85E-D412-4D81-1D40-7B061E588BD3}"/>
              </a:ext>
            </a:extLst>
          </p:cNvPr>
          <p:cNvSpPr>
            <a:spLocks noGrp="1"/>
          </p:cNvSpPr>
          <p:nvPr>
            <p:ph type="sldNum" sz="quarter" idx="12"/>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n-US" sz="1143" b="0" i="0" u="none" strike="noStrike" kern="1200" cap="none" spc="0" normalizeH="0" baseline="0" noProof="0" smtClean="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12</a:t>
            </a:fld>
            <a:endParaRPr kumimoji="0" lang="en-US" sz="1143" b="0" i="0" u="none" strike="noStrike" kern="1200" cap="none" spc="0" normalizeH="0" baseline="0" noProof="0" dirty="0">
              <a:ln>
                <a:noFill/>
              </a:ln>
              <a:solidFill>
                <a:srgbClr val="652483"/>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36239906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27283-B715-A13A-04ED-5D9DBE236E4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9B694AD-2FB6-1655-2F86-5F6C32A1386A}"/>
              </a:ext>
            </a:extLst>
          </p:cNvPr>
          <p:cNvSpPr>
            <a:spLocks noGrp="1"/>
          </p:cNvSpPr>
          <p:nvPr>
            <p:ph type="title"/>
          </p:nvPr>
        </p:nvSpPr>
        <p:spPr/>
        <p:txBody>
          <a:bodyPr anchor="ctr"/>
          <a:lstStyle/>
          <a:p>
            <a:r>
              <a:rPr lang="en-US" noProof="0" dirty="0"/>
              <a:t>Master thesis topics proposals</a:t>
            </a:r>
          </a:p>
        </p:txBody>
      </p:sp>
      <p:sp>
        <p:nvSpPr>
          <p:cNvPr id="3" name="Marcador de texto 2">
            <a:extLst>
              <a:ext uri="{FF2B5EF4-FFF2-40B4-BE49-F238E27FC236}">
                <a16:creationId xmlns:a16="http://schemas.microsoft.com/office/drawing/2014/main" id="{ABE769DF-2194-24E1-5864-496B3D17AE2F}"/>
              </a:ext>
            </a:extLst>
          </p:cNvPr>
          <p:cNvSpPr>
            <a:spLocks noGrp="1"/>
          </p:cNvSpPr>
          <p:nvPr>
            <p:ph type="body" sz="quarter" idx="10"/>
          </p:nvPr>
        </p:nvSpPr>
        <p:spPr/>
        <p:txBody>
          <a:bodyPr anchor="ctr"/>
          <a:lstStyle/>
          <a:p>
            <a:r>
              <a:rPr lang="en-US" i="1" dirty="0"/>
              <a:t>Energy and materials</a:t>
            </a:r>
          </a:p>
        </p:txBody>
      </p:sp>
      <p:sp>
        <p:nvSpPr>
          <p:cNvPr id="4" name="Marcador de contenido 3">
            <a:extLst>
              <a:ext uri="{FF2B5EF4-FFF2-40B4-BE49-F238E27FC236}">
                <a16:creationId xmlns:a16="http://schemas.microsoft.com/office/drawing/2014/main" id="{C9D3D1A0-2833-F77F-F91C-7390FDB80FEB}"/>
              </a:ext>
            </a:extLst>
          </p:cNvPr>
          <p:cNvSpPr>
            <a:spLocks noGrp="1"/>
          </p:cNvSpPr>
          <p:nvPr>
            <p:ph idx="1"/>
          </p:nvPr>
        </p:nvSpPr>
        <p:spPr>
          <a:xfrm>
            <a:off x="585987" y="1179543"/>
            <a:ext cx="10996860" cy="5532284"/>
          </a:xfrm>
        </p:spPr>
        <p:txBody>
          <a:bodyPr/>
          <a:lstStyle/>
          <a:p>
            <a:pPr marL="0" indent="0">
              <a:buNone/>
            </a:pPr>
            <a:r>
              <a:rPr lang="en-US" b="1" dirty="0"/>
              <a:t>Automation of Metal Powder Dosing for Microwave Treatment</a:t>
            </a:r>
          </a:p>
          <a:p>
            <a:pPr marL="0" indent="0">
              <a:buNone/>
            </a:pPr>
            <a:r>
              <a:rPr lang="en-US" b="1" dirty="0"/>
              <a:t>Objective: </a:t>
            </a:r>
            <a:r>
              <a:rPr lang="en-US" dirty="0"/>
              <a:t>Develop an automated system for precise dosing of metal powders, including materials that are difficult to handle, for microwave treatment processes. The system must be electromagnetically compatible with the microwave environment and combine mechanical and electronic solutions to ensure process safety and efficiency.</a:t>
            </a:r>
          </a:p>
          <a:p>
            <a:pPr marL="0" indent="0">
              <a:buNone/>
            </a:pPr>
            <a:r>
              <a:rPr lang="en-US" b="1" dirty="0"/>
              <a:t>Context: </a:t>
            </a:r>
            <a:r>
              <a:rPr lang="en-US" dirty="0"/>
              <a:t>Microwave-based material processing requires controlled and safe dosing of metal powders, as electromagnetic fields can interfere with conventional mechanical and electronic components. This project aims to design a robust solution that enables accurate powder handling while minimizing risks and ensuring compatibility with microwave systems.</a:t>
            </a:r>
          </a:p>
          <a:p>
            <a:pPr marL="0" indent="0">
              <a:buNone/>
            </a:pPr>
            <a:r>
              <a:rPr lang="en-US" b="1" dirty="0"/>
              <a:t>Work plan:</a:t>
            </a:r>
            <a:endParaRPr lang="en-US" dirty="0"/>
          </a:p>
          <a:p>
            <a:r>
              <a:rPr lang="en-US" dirty="0"/>
              <a:t>Define functional and safety requirements for the system.</a:t>
            </a:r>
          </a:p>
          <a:p>
            <a:r>
              <a:rPr lang="en-US" dirty="0"/>
              <a:t>Design the dosing mechanism (e.g., pneumatic or vibratory technology).</a:t>
            </a:r>
          </a:p>
          <a:p>
            <a:r>
              <a:rPr lang="en-US" dirty="0"/>
              <a:t>Select materials and components compatible with microwave environments.</a:t>
            </a:r>
          </a:p>
          <a:p>
            <a:r>
              <a:rPr lang="en-US" dirty="0"/>
              <a:t>Develop the electronic control system and integrate sensors for monitoring.</a:t>
            </a:r>
          </a:p>
          <a:p>
            <a:r>
              <a:rPr lang="en-US" dirty="0"/>
              <a:t>Manufacture a functional prototype and validate it experimentally under controlled conditions.</a:t>
            </a:r>
          </a:p>
          <a:p>
            <a:pPr marL="0" indent="0">
              <a:buNone/>
            </a:pPr>
            <a:r>
              <a:rPr lang="en-US" b="1" dirty="0"/>
              <a:t>Expected outcome: </a:t>
            </a:r>
            <a:r>
              <a:rPr lang="en-US" dirty="0"/>
              <a:t>A fully operational prototype that enables automated and safe dosing of metal powders for microwave processes.</a:t>
            </a:r>
          </a:p>
        </p:txBody>
      </p:sp>
      <p:sp>
        <p:nvSpPr>
          <p:cNvPr id="5" name="Marcador de número de diapositiva 1">
            <a:extLst>
              <a:ext uri="{FF2B5EF4-FFF2-40B4-BE49-F238E27FC236}">
                <a16:creationId xmlns:a16="http://schemas.microsoft.com/office/drawing/2014/main" id="{E9A7D694-CA40-FB3B-D1C7-F0D4C88F316C}"/>
              </a:ext>
            </a:extLst>
          </p:cNvPr>
          <p:cNvSpPr>
            <a:spLocks noGrp="1"/>
          </p:cNvSpPr>
          <p:nvPr>
            <p:ph type="sldNum" sz="quarter" idx="12"/>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n-US" sz="1143" b="0" i="0" u="none" strike="noStrike" kern="1200" cap="none" spc="0" normalizeH="0" baseline="0" noProof="0" smtClean="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13</a:t>
            </a:fld>
            <a:endParaRPr kumimoji="0" lang="en-US" sz="1143" b="0" i="0" u="none" strike="noStrike" kern="1200" cap="none" spc="0" normalizeH="0" baseline="0" noProof="0" dirty="0">
              <a:ln>
                <a:noFill/>
              </a:ln>
              <a:solidFill>
                <a:srgbClr val="652483"/>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404223653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1FD450-6E4A-B6C0-E6C3-EA18B8C3D8EB}"/>
              </a:ext>
            </a:extLst>
          </p:cNvPr>
          <p:cNvSpPr>
            <a:spLocks noGrp="1"/>
          </p:cNvSpPr>
          <p:nvPr>
            <p:ph type="title"/>
          </p:nvPr>
        </p:nvSpPr>
        <p:spPr/>
        <p:txBody>
          <a:bodyPr/>
          <a:lstStyle/>
          <a:p>
            <a:endParaRPr lang="ca-ES"/>
          </a:p>
        </p:txBody>
      </p:sp>
    </p:spTree>
    <p:extLst>
      <p:ext uri="{BB962C8B-B14F-4D97-AF65-F5344CB8AC3E}">
        <p14:creationId xmlns:p14="http://schemas.microsoft.com/office/powerpoint/2010/main" val="33249915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9338F7-6E3F-3583-C5D9-9A801911A068}"/>
              </a:ext>
            </a:extLst>
          </p:cNvPr>
          <p:cNvSpPr>
            <a:spLocks noGrp="1"/>
          </p:cNvSpPr>
          <p:nvPr>
            <p:ph type="title"/>
          </p:nvPr>
        </p:nvSpPr>
        <p:spPr/>
        <p:txBody>
          <a:bodyPr anchor="ctr"/>
          <a:lstStyle/>
          <a:p>
            <a:r>
              <a:rPr lang="en-US" noProof="0"/>
              <a:t>Master thesis topics proposals</a:t>
            </a:r>
            <a:endParaRPr lang="en-US" noProof="0" dirty="0"/>
          </a:p>
        </p:txBody>
      </p:sp>
      <p:sp>
        <p:nvSpPr>
          <p:cNvPr id="3" name="Marcador de texto 2">
            <a:extLst>
              <a:ext uri="{FF2B5EF4-FFF2-40B4-BE49-F238E27FC236}">
                <a16:creationId xmlns:a16="http://schemas.microsoft.com/office/drawing/2014/main" id="{7603FECD-7274-4FA8-4F6F-6D7B92C5DB8C}"/>
              </a:ext>
            </a:extLst>
          </p:cNvPr>
          <p:cNvSpPr>
            <a:spLocks noGrp="1"/>
          </p:cNvSpPr>
          <p:nvPr>
            <p:ph type="body" sz="quarter" idx="10"/>
          </p:nvPr>
        </p:nvSpPr>
        <p:spPr/>
        <p:txBody>
          <a:bodyPr anchor="ctr"/>
          <a:lstStyle/>
          <a:p>
            <a:r>
              <a:rPr lang="en-US" i="1" noProof="0" dirty="0"/>
              <a:t>Eurecat</a:t>
            </a:r>
          </a:p>
        </p:txBody>
      </p:sp>
      <p:sp>
        <p:nvSpPr>
          <p:cNvPr id="4" name="Marcador de contenido 3">
            <a:extLst>
              <a:ext uri="{FF2B5EF4-FFF2-40B4-BE49-F238E27FC236}">
                <a16:creationId xmlns:a16="http://schemas.microsoft.com/office/drawing/2014/main" id="{4C1FA331-8A31-B62A-613E-C6CE27C89505}"/>
              </a:ext>
            </a:extLst>
          </p:cNvPr>
          <p:cNvSpPr>
            <a:spLocks noGrp="1"/>
          </p:cNvSpPr>
          <p:nvPr>
            <p:ph idx="1"/>
          </p:nvPr>
        </p:nvSpPr>
        <p:spPr>
          <a:xfrm>
            <a:off x="585987" y="1179543"/>
            <a:ext cx="5510807" cy="4619213"/>
          </a:xfrm>
        </p:spPr>
        <p:txBody>
          <a:bodyPr/>
          <a:lstStyle/>
          <a:p>
            <a:pPr marL="0" indent="0">
              <a:buNone/>
            </a:pPr>
            <a:r>
              <a:rPr lang="en-US" b="1" noProof="0" dirty="0"/>
              <a:t>What is Eurecat</a:t>
            </a:r>
            <a:endParaRPr lang="en-US" b="1" dirty="0"/>
          </a:p>
          <a:p>
            <a:pPr marL="0" indent="0">
              <a:buNone/>
            </a:pPr>
            <a:r>
              <a:rPr lang="en-US" noProof="0" dirty="0"/>
              <a:t>Eurecat is the main technology center in Catalonia, providing cutting-edge R&amp;D, technology services, and innovation to companies across multiple sectors.</a:t>
            </a:r>
          </a:p>
          <a:p>
            <a:pPr marL="0" indent="0">
              <a:buNone/>
            </a:pPr>
            <a:r>
              <a:rPr lang="en-US" b="1" noProof="0" dirty="0"/>
              <a:t>Advanced Manufacturing Systems Unit</a:t>
            </a:r>
          </a:p>
          <a:p>
            <a:pPr marL="0" indent="0">
              <a:buNone/>
            </a:pPr>
            <a:r>
              <a:rPr lang="en-US" noProof="0" dirty="0"/>
              <a:t>This unit focuses on the development of innovative manufacturing technologies, including additive manufacturing, hybrid processes, digitalization, robotics, and intelligent control systems.</a:t>
            </a:r>
          </a:p>
          <a:p>
            <a:pPr marL="0" indent="0">
              <a:buNone/>
            </a:pPr>
            <a:r>
              <a:rPr lang="en-US" b="1" noProof="0" dirty="0" err="1"/>
              <a:t>Cerdanyola</a:t>
            </a:r>
            <a:r>
              <a:rPr lang="en-US" b="1" noProof="0" dirty="0"/>
              <a:t> del </a:t>
            </a:r>
            <a:r>
              <a:rPr lang="en-US" b="1" noProof="0" dirty="0" err="1"/>
              <a:t>Vallès</a:t>
            </a:r>
            <a:r>
              <a:rPr lang="en-US" b="1" noProof="0" dirty="0"/>
              <a:t> site</a:t>
            </a:r>
          </a:p>
          <a:p>
            <a:pPr marL="0" indent="0">
              <a:buNone/>
            </a:pPr>
            <a:r>
              <a:rPr lang="en-US" noProof="0" dirty="0"/>
              <a:t>All thesis projects will be carried out at Eurecat’s facilities in </a:t>
            </a:r>
            <a:r>
              <a:rPr lang="en-US" noProof="0" dirty="0" err="1"/>
              <a:t>Cerdanyola</a:t>
            </a:r>
            <a:r>
              <a:rPr lang="en-US" noProof="0" dirty="0"/>
              <a:t> del </a:t>
            </a:r>
            <a:r>
              <a:rPr lang="en-US" noProof="0" dirty="0" err="1"/>
              <a:t>Vallès</a:t>
            </a:r>
            <a:r>
              <a:rPr lang="en-US" noProof="0" dirty="0"/>
              <a:t>, located within the UAB Research Park. The site hosts pilot plants, laboratories, and multidisciplinary teams working on industrial research and technology transfer.</a:t>
            </a:r>
          </a:p>
        </p:txBody>
      </p:sp>
      <p:sp>
        <p:nvSpPr>
          <p:cNvPr id="5" name="Marcador de número de diapositiva 1">
            <a:extLst>
              <a:ext uri="{FF2B5EF4-FFF2-40B4-BE49-F238E27FC236}">
                <a16:creationId xmlns:a16="http://schemas.microsoft.com/office/drawing/2014/main" id="{2491C902-CABB-C216-7A46-FE019B69E62F}"/>
              </a:ext>
            </a:extLst>
          </p:cNvPr>
          <p:cNvSpPr>
            <a:spLocks noGrp="1"/>
          </p:cNvSpPr>
          <p:nvPr>
            <p:ph type="sldNum" sz="quarter" idx="12"/>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n-US" sz="1143" b="0" i="0" u="none" strike="noStrike" kern="1200" cap="none" spc="0" normalizeH="0" baseline="0" noProof="0" smtClean="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2</a:t>
            </a:fld>
            <a:endParaRPr kumimoji="0" lang="en-US" sz="1143" b="0" i="0" u="none" strike="noStrike" kern="1200" cap="none" spc="0" normalizeH="0" baseline="0" noProof="0" dirty="0">
              <a:ln>
                <a:noFill/>
              </a:ln>
              <a:solidFill>
                <a:srgbClr val="652483"/>
              </a:solidFill>
              <a:effectLst/>
              <a:uLnTx/>
              <a:uFillTx/>
              <a:latin typeface="Calibri" panose="020F0502020204030204"/>
              <a:ea typeface="ＭＳ Ｐゴシック" charset="0"/>
              <a:cs typeface="+mn-cs"/>
            </a:endParaRPr>
          </a:p>
        </p:txBody>
      </p:sp>
      <p:pic>
        <p:nvPicPr>
          <p:cNvPr id="8" name="Imagen 7">
            <a:extLst>
              <a:ext uri="{FF2B5EF4-FFF2-40B4-BE49-F238E27FC236}">
                <a16:creationId xmlns:a16="http://schemas.microsoft.com/office/drawing/2014/main" id="{6AE67F35-0B11-6CBE-C884-45E493C0E6C9}"/>
              </a:ext>
            </a:extLst>
          </p:cNvPr>
          <p:cNvPicPr>
            <a:picLocks noChangeAspect="1"/>
          </p:cNvPicPr>
          <p:nvPr/>
        </p:nvPicPr>
        <p:blipFill>
          <a:blip r:embed="rId2"/>
          <a:stretch>
            <a:fillRect/>
          </a:stretch>
        </p:blipFill>
        <p:spPr>
          <a:xfrm>
            <a:off x="6653043" y="2153784"/>
            <a:ext cx="5100862" cy="2550431"/>
          </a:xfrm>
          <a:prstGeom prst="rect">
            <a:avLst/>
          </a:prstGeom>
        </p:spPr>
      </p:pic>
      <p:sp>
        <p:nvSpPr>
          <p:cNvPr id="10" name="CuadroTexto 9">
            <a:extLst>
              <a:ext uri="{FF2B5EF4-FFF2-40B4-BE49-F238E27FC236}">
                <a16:creationId xmlns:a16="http://schemas.microsoft.com/office/drawing/2014/main" id="{C4A16671-B395-BE51-A7FC-FE2CDC450EDB}"/>
              </a:ext>
            </a:extLst>
          </p:cNvPr>
          <p:cNvSpPr txBox="1"/>
          <p:nvPr/>
        </p:nvSpPr>
        <p:spPr>
          <a:xfrm>
            <a:off x="6653043" y="4712595"/>
            <a:ext cx="5100862" cy="276999"/>
          </a:xfrm>
          <a:prstGeom prst="rect">
            <a:avLst/>
          </a:prstGeom>
          <a:noFill/>
        </p:spPr>
        <p:txBody>
          <a:bodyPr wrap="square">
            <a:spAutoFit/>
          </a:bodyPr>
          <a:lstStyle/>
          <a:p>
            <a:pPr algn="ctr"/>
            <a:r>
              <a:rPr lang="es-ES" sz="1200" dirty="0">
                <a:solidFill>
                  <a:srgbClr val="662483"/>
                </a:solidFill>
                <a:latin typeface="Trebuchet MS" panose="020B0703020202090204" pitchFamily="34" charset="0"/>
                <a:ea typeface="Verdana" panose="020B0604030504040204" pitchFamily="34" charset="0"/>
                <a:cs typeface="Arial" panose="020B0604020202020204" pitchFamily="34" charset="0"/>
              </a:rPr>
              <a:t>Av. </a:t>
            </a:r>
            <a:r>
              <a:rPr lang="es-ES" sz="1200" dirty="0" err="1">
                <a:solidFill>
                  <a:srgbClr val="662483"/>
                </a:solidFill>
                <a:latin typeface="Trebuchet MS" panose="020B0703020202090204" pitchFamily="34" charset="0"/>
                <a:ea typeface="Verdana" panose="020B0604030504040204" pitchFamily="34" charset="0"/>
                <a:cs typeface="Arial" panose="020B0604020202020204" pitchFamily="34" charset="0"/>
              </a:rPr>
              <a:t>Universitat</a:t>
            </a:r>
            <a:r>
              <a:rPr lang="es-ES" sz="1200" dirty="0">
                <a:solidFill>
                  <a:srgbClr val="662483"/>
                </a:solidFill>
                <a:latin typeface="Trebuchet MS" panose="020B0703020202090204" pitchFamily="34" charset="0"/>
                <a:ea typeface="Verdana" panose="020B0604030504040204" pitchFamily="34" charset="0"/>
                <a:cs typeface="Arial" panose="020B0604020202020204" pitchFamily="34" charset="0"/>
              </a:rPr>
              <a:t> </a:t>
            </a:r>
            <a:r>
              <a:rPr lang="es-ES" sz="1200" dirty="0" err="1">
                <a:solidFill>
                  <a:srgbClr val="662483"/>
                </a:solidFill>
                <a:latin typeface="Trebuchet MS" panose="020B0703020202090204" pitchFamily="34" charset="0"/>
                <a:ea typeface="Verdana" panose="020B0604030504040204" pitchFamily="34" charset="0"/>
                <a:cs typeface="Arial" panose="020B0604020202020204" pitchFamily="34" charset="0"/>
              </a:rPr>
              <a:t>Autònoma</a:t>
            </a:r>
            <a:r>
              <a:rPr lang="es-ES" sz="1200" dirty="0">
                <a:solidFill>
                  <a:srgbClr val="662483"/>
                </a:solidFill>
                <a:latin typeface="Trebuchet MS" panose="020B0703020202090204" pitchFamily="34" charset="0"/>
                <a:ea typeface="Verdana" panose="020B0604030504040204" pitchFamily="34" charset="0"/>
                <a:cs typeface="Arial" panose="020B0604020202020204" pitchFamily="34" charset="0"/>
              </a:rPr>
              <a:t>, 23, 08290 Cerdanyola del Vallès, Barcelona</a:t>
            </a:r>
          </a:p>
        </p:txBody>
      </p:sp>
    </p:spTree>
    <p:extLst>
      <p:ext uri="{BB962C8B-B14F-4D97-AF65-F5344CB8AC3E}">
        <p14:creationId xmlns:p14="http://schemas.microsoft.com/office/powerpoint/2010/main" val="258359072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802C5-5734-57B5-E466-0200311DD90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E1C5AEC-7CE5-55AE-C745-FA55CFF3E142}"/>
              </a:ext>
            </a:extLst>
          </p:cNvPr>
          <p:cNvSpPr>
            <a:spLocks noGrp="1"/>
          </p:cNvSpPr>
          <p:nvPr>
            <p:ph type="title"/>
          </p:nvPr>
        </p:nvSpPr>
        <p:spPr/>
        <p:txBody>
          <a:bodyPr anchor="ctr"/>
          <a:lstStyle/>
          <a:p>
            <a:r>
              <a:rPr lang="en-US" noProof="0" dirty="0"/>
              <a:t>Master thesis topics proposals</a:t>
            </a:r>
          </a:p>
        </p:txBody>
      </p:sp>
      <p:sp>
        <p:nvSpPr>
          <p:cNvPr id="3" name="Marcador de texto 2">
            <a:extLst>
              <a:ext uri="{FF2B5EF4-FFF2-40B4-BE49-F238E27FC236}">
                <a16:creationId xmlns:a16="http://schemas.microsoft.com/office/drawing/2014/main" id="{1AE809CF-7D22-445F-4D55-FCC6C7429717}"/>
              </a:ext>
            </a:extLst>
          </p:cNvPr>
          <p:cNvSpPr>
            <a:spLocks noGrp="1"/>
          </p:cNvSpPr>
          <p:nvPr>
            <p:ph type="body" sz="quarter" idx="10"/>
          </p:nvPr>
        </p:nvSpPr>
        <p:spPr/>
        <p:txBody>
          <a:bodyPr anchor="ctr"/>
          <a:lstStyle/>
          <a:p>
            <a:r>
              <a:rPr lang="en-US" i="1" dirty="0"/>
              <a:t>R</a:t>
            </a:r>
            <a:r>
              <a:rPr lang="en-US" i="1" noProof="0" dirty="0" err="1"/>
              <a:t>esearch</a:t>
            </a:r>
            <a:r>
              <a:rPr lang="en-US" i="1" noProof="0" dirty="0"/>
              <a:t> areas in AMS</a:t>
            </a:r>
          </a:p>
        </p:txBody>
      </p:sp>
      <p:sp>
        <p:nvSpPr>
          <p:cNvPr id="4" name="Marcador de contenido 3">
            <a:extLst>
              <a:ext uri="{FF2B5EF4-FFF2-40B4-BE49-F238E27FC236}">
                <a16:creationId xmlns:a16="http://schemas.microsoft.com/office/drawing/2014/main" id="{482EF1FF-1DBA-EB32-A29E-EF2BC7AE9D14}"/>
              </a:ext>
            </a:extLst>
          </p:cNvPr>
          <p:cNvSpPr>
            <a:spLocks noGrp="1"/>
          </p:cNvSpPr>
          <p:nvPr>
            <p:ph idx="1"/>
          </p:nvPr>
        </p:nvSpPr>
        <p:spPr>
          <a:xfrm>
            <a:off x="585987" y="1179543"/>
            <a:ext cx="10996860" cy="3880549"/>
          </a:xfrm>
        </p:spPr>
        <p:txBody>
          <a:bodyPr/>
          <a:lstStyle/>
          <a:p>
            <a:pPr marL="0" indent="0">
              <a:buNone/>
            </a:pPr>
            <a:r>
              <a:rPr lang="en-US" b="1" dirty="0"/>
              <a:t>Digital manufacturing</a:t>
            </a:r>
          </a:p>
          <a:p>
            <a:pPr marL="0" indent="0">
              <a:buNone/>
            </a:pPr>
            <a:r>
              <a:rPr lang="en-US" dirty="0"/>
              <a:t>Projects focused on advanced manufacturing processes such as 3D printing, hybrid manufacturing (FFF + CNC), 5-axis toolpath generation, and digital twins. These topics aim to improve process efficiency, precision, and automation through simulation, control, and software development.</a:t>
            </a:r>
          </a:p>
          <a:p>
            <a:pPr marL="0" indent="0">
              <a:buNone/>
            </a:pPr>
            <a:r>
              <a:rPr lang="en-US" b="1" dirty="0"/>
              <a:t>Machines and instrumentation</a:t>
            </a:r>
          </a:p>
          <a:p>
            <a:pPr marL="0" indent="0">
              <a:buNone/>
            </a:pPr>
            <a:r>
              <a:rPr lang="en-US" dirty="0"/>
              <a:t>Projects related to the design and development of new equipment and monitoring systems for additive manufacturing. Topics include powder drying systems, low-cost sensors, and real-time monitoring platforms for process control and predictive maintenance.</a:t>
            </a:r>
          </a:p>
          <a:p>
            <a:pPr marL="0" indent="0">
              <a:buNone/>
            </a:pPr>
            <a:r>
              <a:rPr lang="en-US" b="1" dirty="0"/>
              <a:t>Energy and materials</a:t>
            </a:r>
          </a:p>
          <a:p>
            <a:pPr marL="0" indent="0">
              <a:buNone/>
            </a:pPr>
            <a:r>
              <a:rPr lang="en-US" dirty="0"/>
              <a:t>Projects exploring the interaction between materials and energy in manufacturing processes. This includes the design of acoustic metamaterials, the use of high-power ultrasound for fiber alignment, and the development of systems for microwave-based material processing.</a:t>
            </a:r>
          </a:p>
        </p:txBody>
      </p:sp>
      <p:sp>
        <p:nvSpPr>
          <p:cNvPr id="5" name="Marcador de número de diapositiva 1">
            <a:extLst>
              <a:ext uri="{FF2B5EF4-FFF2-40B4-BE49-F238E27FC236}">
                <a16:creationId xmlns:a16="http://schemas.microsoft.com/office/drawing/2014/main" id="{1AF1385C-3A19-EF0A-29C0-C324D3530FCB}"/>
              </a:ext>
            </a:extLst>
          </p:cNvPr>
          <p:cNvSpPr>
            <a:spLocks noGrp="1"/>
          </p:cNvSpPr>
          <p:nvPr>
            <p:ph type="sldNum" sz="quarter" idx="12"/>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n-US" sz="1143" b="0" i="0" u="none" strike="noStrike" kern="1200" cap="none" spc="0" normalizeH="0" baseline="0" noProof="0" smtClean="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3</a:t>
            </a:fld>
            <a:endParaRPr kumimoji="0" lang="en-US" sz="1143" b="0" i="0" u="none" strike="noStrike" kern="1200" cap="none" spc="0" normalizeH="0" baseline="0" noProof="0" dirty="0">
              <a:ln>
                <a:noFill/>
              </a:ln>
              <a:solidFill>
                <a:srgbClr val="652483"/>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410789862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B80D4-5DFF-B626-6713-39ECB904910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26D740B-F374-BAB5-7D31-DE8082010AAD}"/>
              </a:ext>
            </a:extLst>
          </p:cNvPr>
          <p:cNvSpPr>
            <a:spLocks noGrp="1"/>
          </p:cNvSpPr>
          <p:nvPr>
            <p:ph type="title"/>
          </p:nvPr>
        </p:nvSpPr>
        <p:spPr/>
        <p:txBody>
          <a:bodyPr anchor="ctr"/>
          <a:lstStyle/>
          <a:p>
            <a:r>
              <a:rPr lang="en-US" noProof="0" dirty="0"/>
              <a:t>Master thesis topics proposals</a:t>
            </a:r>
          </a:p>
        </p:txBody>
      </p:sp>
      <p:sp>
        <p:nvSpPr>
          <p:cNvPr id="3" name="Marcador de texto 2">
            <a:extLst>
              <a:ext uri="{FF2B5EF4-FFF2-40B4-BE49-F238E27FC236}">
                <a16:creationId xmlns:a16="http://schemas.microsoft.com/office/drawing/2014/main" id="{825D5C68-7ABF-F8EF-51C7-C1D15BF713C0}"/>
              </a:ext>
            </a:extLst>
          </p:cNvPr>
          <p:cNvSpPr>
            <a:spLocks noGrp="1"/>
          </p:cNvSpPr>
          <p:nvPr>
            <p:ph type="body" sz="quarter" idx="10"/>
          </p:nvPr>
        </p:nvSpPr>
        <p:spPr/>
        <p:txBody>
          <a:bodyPr anchor="ctr"/>
          <a:lstStyle/>
          <a:p>
            <a:r>
              <a:rPr lang="en-US" i="1" noProof="0" dirty="0"/>
              <a:t>Digital manufacturing</a:t>
            </a:r>
          </a:p>
        </p:txBody>
      </p:sp>
      <p:sp>
        <p:nvSpPr>
          <p:cNvPr id="4" name="Marcador de contenido 3">
            <a:extLst>
              <a:ext uri="{FF2B5EF4-FFF2-40B4-BE49-F238E27FC236}">
                <a16:creationId xmlns:a16="http://schemas.microsoft.com/office/drawing/2014/main" id="{11653911-1D05-C547-5C7D-F09BC3B867E1}"/>
              </a:ext>
            </a:extLst>
          </p:cNvPr>
          <p:cNvSpPr>
            <a:spLocks noGrp="1"/>
          </p:cNvSpPr>
          <p:nvPr>
            <p:ph idx="1"/>
          </p:nvPr>
        </p:nvSpPr>
        <p:spPr>
          <a:xfrm>
            <a:off x="585987" y="1179543"/>
            <a:ext cx="7543029" cy="5611793"/>
          </a:xfrm>
        </p:spPr>
        <p:txBody>
          <a:bodyPr/>
          <a:lstStyle/>
          <a:p>
            <a:pPr marL="0" indent="0">
              <a:buNone/>
            </a:pPr>
            <a:r>
              <a:rPr lang="en-US" b="1" dirty="0"/>
              <a:t>Development of a methodology to determine optimal process parameters for 3D printing and subsequent machining of parts</a:t>
            </a:r>
          </a:p>
          <a:p>
            <a:pPr marL="0" indent="0">
              <a:buNone/>
            </a:pPr>
            <a:r>
              <a:rPr lang="en-US" b="1" dirty="0"/>
              <a:t>Objective: </a:t>
            </a:r>
            <a:r>
              <a:rPr lang="en-US" dirty="0"/>
              <a:t>Develop a systematic methodology to identify and optimize the best process parameters for manufacturing parts using 3D printing and then machining them, according to the material and application requirements.</a:t>
            </a:r>
          </a:p>
          <a:p>
            <a:pPr marL="0" indent="0">
              <a:buNone/>
            </a:pPr>
            <a:r>
              <a:rPr lang="en-US" b="1" dirty="0"/>
              <a:t>Context: </a:t>
            </a:r>
            <a:r>
              <a:rPr lang="en-US" dirty="0"/>
              <a:t>The project will use Eurecat’s hybrid machine (FFF + CNC), which combines additive and subtractive processes on a single platform. The goal is to define a workflow that ensures high dimensional accuracy and surface quality.</a:t>
            </a:r>
          </a:p>
          <a:p>
            <a:pPr marL="0" indent="0">
              <a:buNone/>
            </a:pPr>
            <a:r>
              <a:rPr lang="en-US" b="1" dirty="0"/>
              <a:t>Work plan</a:t>
            </a:r>
            <a:endParaRPr lang="en-US" dirty="0"/>
          </a:p>
          <a:p>
            <a:r>
              <a:rPr lang="en-US" dirty="0"/>
              <a:t>Familiarize with the current hybrid system and its control.</a:t>
            </a:r>
            <a:endParaRPr lang="es-ES" dirty="0"/>
          </a:p>
          <a:p>
            <a:r>
              <a:rPr lang="en-US" dirty="0"/>
              <a:t>Analyze material properties and define relevant parameters for both 3D printing and machining.</a:t>
            </a:r>
            <a:endParaRPr lang="es-ES" dirty="0"/>
          </a:p>
          <a:p>
            <a:r>
              <a:rPr lang="en-US" dirty="0"/>
              <a:t>Design and execute experiments to evaluate combinations of parameters.</a:t>
            </a:r>
            <a:endParaRPr lang="es-ES" dirty="0"/>
          </a:p>
          <a:p>
            <a:r>
              <a:rPr lang="en-US" dirty="0"/>
              <a:t>Establish guidelines for selecting optimal process windows for different materials.</a:t>
            </a:r>
            <a:endParaRPr lang="es-ES" dirty="0"/>
          </a:p>
          <a:p>
            <a:pPr marL="0" indent="0">
              <a:buNone/>
            </a:pPr>
            <a:r>
              <a:rPr lang="en-US" b="1" dirty="0"/>
              <a:t>Expected outcome: </a:t>
            </a:r>
            <a:r>
              <a:rPr lang="en-US" dirty="0"/>
              <a:t>A validated methodology for hybrid manufacturing that improves part quality and reduces trial-and-error in process setup.</a:t>
            </a:r>
          </a:p>
        </p:txBody>
      </p:sp>
      <p:sp>
        <p:nvSpPr>
          <p:cNvPr id="5" name="Marcador de número de diapositiva 1">
            <a:extLst>
              <a:ext uri="{FF2B5EF4-FFF2-40B4-BE49-F238E27FC236}">
                <a16:creationId xmlns:a16="http://schemas.microsoft.com/office/drawing/2014/main" id="{9EFC3415-45AC-E230-BA79-889329555558}"/>
              </a:ext>
            </a:extLst>
          </p:cNvPr>
          <p:cNvSpPr>
            <a:spLocks noGrp="1"/>
          </p:cNvSpPr>
          <p:nvPr>
            <p:ph type="sldNum" sz="quarter" idx="12"/>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n-US" sz="1143" b="0" i="0" u="none" strike="noStrike" kern="1200" cap="none" spc="0" normalizeH="0" baseline="0" noProof="0" smtClean="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4</a:t>
            </a:fld>
            <a:endParaRPr kumimoji="0" lang="en-US" sz="1143" b="0" i="0" u="none" strike="noStrike" kern="1200" cap="none" spc="0" normalizeH="0" baseline="0" noProof="0" dirty="0">
              <a:ln>
                <a:noFill/>
              </a:ln>
              <a:solidFill>
                <a:srgbClr val="652483"/>
              </a:solidFill>
              <a:effectLst/>
              <a:uLnTx/>
              <a:uFillTx/>
              <a:latin typeface="Calibri" panose="020F0502020204030204"/>
              <a:ea typeface="ＭＳ Ｐゴシック" charset="0"/>
              <a:cs typeface="+mn-cs"/>
            </a:endParaRPr>
          </a:p>
        </p:txBody>
      </p:sp>
      <p:pic>
        <p:nvPicPr>
          <p:cNvPr id="7" name="Imagen 6">
            <a:extLst>
              <a:ext uri="{FF2B5EF4-FFF2-40B4-BE49-F238E27FC236}">
                <a16:creationId xmlns:a16="http://schemas.microsoft.com/office/drawing/2014/main" id="{DC155FD6-491B-C259-0565-58D4DE5FBAAA}"/>
              </a:ext>
            </a:extLst>
          </p:cNvPr>
          <p:cNvPicPr>
            <a:picLocks noChangeAspect="1"/>
          </p:cNvPicPr>
          <p:nvPr/>
        </p:nvPicPr>
        <p:blipFill>
          <a:blip r:embed="rId2"/>
          <a:srcRect t="15782"/>
          <a:stretch>
            <a:fillRect/>
          </a:stretch>
        </p:blipFill>
        <p:spPr>
          <a:xfrm>
            <a:off x="8129016" y="1673752"/>
            <a:ext cx="3789072" cy="4254758"/>
          </a:xfrm>
          <a:prstGeom prst="rect">
            <a:avLst/>
          </a:prstGeom>
        </p:spPr>
      </p:pic>
    </p:spTree>
    <p:extLst>
      <p:ext uri="{BB962C8B-B14F-4D97-AF65-F5344CB8AC3E}">
        <p14:creationId xmlns:p14="http://schemas.microsoft.com/office/powerpoint/2010/main" val="239783069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EBB35-D83D-624A-9DE9-FBD693171F6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2B89C2B-F3B0-0B08-EBE0-D405BF6623C1}"/>
              </a:ext>
            </a:extLst>
          </p:cNvPr>
          <p:cNvSpPr>
            <a:spLocks noGrp="1"/>
          </p:cNvSpPr>
          <p:nvPr>
            <p:ph type="title"/>
          </p:nvPr>
        </p:nvSpPr>
        <p:spPr/>
        <p:txBody>
          <a:bodyPr anchor="ctr"/>
          <a:lstStyle/>
          <a:p>
            <a:r>
              <a:rPr lang="en-US" noProof="0" dirty="0"/>
              <a:t>Master thesis topics proposals</a:t>
            </a:r>
          </a:p>
        </p:txBody>
      </p:sp>
      <p:sp>
        <p:nvSpPr>
          <p:cNvPr id="3" name="Marcador de texto 2">
            <a:extLst>
              <a:ext uri="{FF2B5EF4-FFF2-40B4-BE49-F238E27FC236}">
                <a16:creationId xmlns:a16="http://schemas.microsoft.com/office/drawing/2014/main" id="{D53D2599-BB55-6959-72DB-1943EAD29165}"/>
              </a:ext>
            </a:extLst>
          </p:cNvPr>
          <p:cNvSpPr>
            <a:spLocks noGrp="1"/>
          </p:cNvSpPr>
          <p:nvPr>
            <p:ph type="body" sz="quarter" idx="10"/>
          </p:nvPr>
        </p:nvSpPr>
        <p:spPr/>
        <p:txBody>
          <a:bodyPr anchor="ctr"/>
          <a:lstStyle/>
          <a:p>
            <a:r>
              <a:rPr lang="en-US" i="1" noProof="0" dirty="0"/>
              <a:t>Digital manufacturing</a:t>
            </a:r>
          </a:p>
        </p:txBody>
      </p:sp>
      <p:sp>
        <p:nvSpPr>
          <p:cNvPr id="4" name="Marcador de contenido 3">
            <a:extLst>
              <a:ext uri="{FF2B5EF4-FFF2-40B4-BE49-F238E27FC236}">
                <a16:creationId xmlns:a16="http://schemas.microsoft.com/office/drawing/2014/main" id="{C2C3E714-3604-8F6F-9FE8-939DA840131D}"/>
              </a:ext>
            </a:extLst>
          </p:cNvPr>
          <p:cNvSpPr>
            <a:spLocks noGrp="1"/>
          </p:cNvSpPr>
          <p:nvPr>
            <p:ph idx="1"/>
          </p:nvPr>
        </p:nvSpPr>
        <p:spPr>
          <a:xfrm>
            <a:off x="585987" y="1179543"/>
            <a:ext cx="7543029" cy="5365571"/>
          </a:xfrm>
        </p:spPr>
        <p:txBody>
          <a:bodyPr/>
          <a:lstStyle/>
          <a:p>
            <a:pPr marL="0" indent="0">
              <a:buNone/>
            </a:pPr>
            <a:r>
              <a:rPr lang="en-US" b="1" dirty="0"/>
              <a:t>Development of an ISF system for biocompatible plastics</a:t>
            </a:r>
          </a:p>
          <a:p>
            <a:pPr marL="0" indent="0">
              <a:buNone/>
            </a:pPr>
            <a:r>
              <a:rPr lang="en-US" b="1" dirty="0"/>
              <a:t>Objective: </a:t>
            </a:r>
            <a:r>
              <a:rPr lang="en-US" dirty="0"/>
              <a:t>Commission and validate an Incremental Sheet Forming (ISF) system designed for biocompatible plastics, ensuring its functionality and suitability for sensitive materials.</a:t>
            </a:r>
          </a:p>
          <a:p>
            <a:pPr marL="0" indent="0">
              <a:buNone/>
            </a:pPr>
            <a:r>
              <a:rPr lang="en-US" b="1" dirty="0"/>
              <a:t>Context: </a:t>
            </a:r>
            <a:r>
              <a:rPr lang="en-US" dirty="0"/>
              <a:t>The machine has already been developed and is available at Eurecat, but requires commissioning, parameter definition, and experimental validation to become fully operational.</a:t>
            </a:r>
          </a:p>
          <a:p>
            <a:pPr marL="0" indent="0">
              <a:buNone/>
            </a:pPr>
            <a:r>
              <a:rPr lang="en-US" b="1" dirty="0"/>
              <a:t>Work plan</a:t>
            </a:r>
            <a:endParaRPr lang="en-US" dirty="0"/>
          </a:p>
          <a:p>
            <a:r>
              <a:rPr lang="en-US" dirty="0"/>
              <a:t>Familiarize with the ISF system and its control architecture.</a:t>
            </a:r>
          </a:p>
          <a:p>
            <a:r>
              <a:rPr lang="en-US" dirty="0"/>
              <a:t>Configure the machine and define process parameters for biocompatible plastics.</a:t>
            </a:r>
          </a:p>
          <a:p>
            <a:r>
              <a:rPr lang="en-US" dirty="0"/>
              <a:t>Adapt components and tooling to handle sensitive materials.</a:t>
            </a:r>
          </a:p>
          <a:p>
            <a:r>
              <a:rPr lang="en-US" dirty="0"/>
              <a:t>Perform experimental trials and analyze limitations of the technology and machine.</a:t>
            </a:r>
          </a:p>
          <a:p>
            <a:pPr marL="0" indent="0">
              <a:buNone/>
            </a:pPr>
            <a:r>
              <a:rPr lang="en-US" b="1" dirty="0"/>
              <a:t>Expected outcome: </a:t>
            </a:r>
            <a:r>
              <a:rPr lang="en-US" dirty="0"/>
              <a:t>A fully operational ISF platform for research, prototyping, and small-scale production in biomedical and advanced material applications.</a:t>
            </a:r>
          </a:p>
        </p:txBody>
      </p:sp>
      <p:sp>
        <p:nvSpPr>
          <p:cNvPr id="5" name="Marcador de número de diapositiva 1">
            <a:extLst>
              <a:ext uri="{FF2B5EF4-FFF2-40B4-BE49-F238E27FC236}">
                <a16:creationId xmlns:a16="http://schemas.microsoft.com/office/drawing/2014/main" id="{6BAA1A4F-09AB-21BA-624F-5FA59E797FB5}"/>
              </a:ext>
            </a:extLst>
          </p:cNvPr>
          <p:cNvSpPr>
            <a:spLocks noGrp="1"/>
          </p:cNvSpPr>
          <p:nvPr>
            <p:ph type="sldNum" sz="quarter" idx="12"/>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n-US" sz="1143" b="0" i="0" u="none" strike="noStrike" kern="1200" cap="none" spc="0" normalizeH="0" baseline="0" noProof="0" smtClean="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5</a:t>
            </a:fld>
            <a:endParaRPr kumimoji="0" lang="en-US" sz="1143" b="0" i="0" u="none" strike="noStrike" kern="1200" cap="none" spc="0" normalizeH="0" baseline="0" noProof="0" dirty="0">
              <a:ln>
                <a:noFill/>
              </a:ln>
              <a:solidFill>
                <a:srgbClr val="652483"/>
              </a:solidFill>
              <a:effectLst/>
              <a:uLnTx/>
              <a:uFillTx/>
              <a:latin typeface="Calibri" panose="020F0502020204030204"/>
              <a:ea typeface="ＭＳ Ｐゴシック" charset="0"/>
              <a:cs typeface="+mn-cs"/>
            </a:endParaRPr>
          </a:p>
        </p:txBody>
      </p:sp>
      <p:pic>
        <p:nvPicPr>
          <p:cNvPr id="6" name="Imagen 5">
            <a:extLst>
              <a:ext uri="{FF2B5EF4-FFF2-40B4-BE49-F238E27FC236}">
                <a16:creationId xmlns:a16="http://schemas.microsoft.com/office/drawing/2014/main" id="{54D7AB4D-9399-854F-18E4-BE6AA05DBFBE}"/>
              </a:ext>
            </a:extLst>
          </p:cNvPr>
          <p:cNvPicPr>
            <a:picLocks noChangeAspect="1"/>
          </p:cNvPicPr>
          <p:nvPr/>
        </p:nvPicPr>
        <p:blipFill>
          <a:blip r:embed="rId2"/>
          <a:srcRect l="5522" t="4562" r="2581" b="9578"/>
          <a:stretch>
            <a:fillRect/>
          </a:stretch>
        </p:blipFill>
        <p:spPr>
          <a:xfrm>
            <a:off x="8329925" y="1576873"/>
            <a:ext cx="3558611" cy="4446973"/>
          </a:xfrm>
          <a:prstGeom prst="rect">
            <a:avLst/>
          </a:prstGeom>
        </p:spPr>
      </p:pic>
    </p:spTree>
    <p:extLst>
      <p:ext uri="{BB962C8B-B14F-4D97-AF65-F5344CB8AC3E}">
        <p14:creationId xmlns:p14="http://schemas.microsoft.com/office/powerpoint/2010/main" val="249364651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604A6-7281-FA7F-C358-D97557B4279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4C0035F-2C1B-23AC-1675-91C74499DD46}"/>
              </a:ext>
            </a:extLst>
          </p:cNvPr>
          <p:cNvSpPr>
            <a:spLocks noGrp="1"/>
          </p:cNvSpPr>
          <p:nvPr>
            <p:ph type="title"/>
          </p:nvPr>
        </p:nvSpPr>
        <p:spPr/>
        <p:txBody>
          <a:bodyPr anchor="ctr"/>
          <a:lstStyle/>
          <a:p>
            <a:r>
              <a:rPr lang="en-US" noProof="0" dirty="0"/>
              <a:t>Master thesis topics proposals</a:t>
            </a:r>
          </a:p>
        </p:txBody>
      </p:sp>
      <p:sp>
        <p:nvSpPr>
          <p:cNvPr id="3" name="Marcador de texto 2">
            <a:extLst>
              <a:ext uri="{FF2B5EF4-FFF2-40B4-BE49-F238E27FC236}">
                <a16:creationId xmlns:a16="http://schemas.microsoft.com/office/drawing/2014/main" id="{592C06B1-46FA-8DDA-10C8-C9F899505F85}"/>
              </a:ext>
            </a:extLst>
          </p:cNvPr>
          <p:cNvSpPr>
            <a:spLocks noGrp="1"/>
          </p:cNvSpPr>
          <p:nvPr>
            <p:ph type="body" sz="quarter" idx="10"/>
          </p:nvPr>
        </p:nvSpPr>
        <p:spPr/>
        <p:txBody>
          <a:bodyPr anchor="ctr"/>
          <a:lstStyle/>
          <a:p>
            <a:r>
              <a:rPr lang="en-US" i="1" noProof="0" dirty="0"/>
              <a:t>Digital manufacturing</a:t>
            </a:r>
          </a:p>
        </p:txBody>
      </p:sp>
      <p:sp>
        <p:nvSpPr>
          <p:cNvPr id="4" name="Marcador de contenido 3">
            <a:extLst>
              <a:ext uri="{FF2B5EF4-FFF2-40B4-BE49-F238E27FC236}">
                <a16:creationId xmlns:a16="http://schemas.microsoft.com/office/drawing/2014/main" id="{2A3164A2-4197-499B-A713-756A3C974127}"/>
              </a:ext>
            </a:extLst>
          </p:cNvPr>
          <p:cNvSpPr>
            <a:spLocks noGrp="1"/>
          </p:cNvSpPr>
          <p:nvPr>
            <p:ph idx="1"/>
          </p:nvPr>
        </p:nvSpPr>
        <p:spPr>
          <a:xfrm>
            <a:off x="585987" y="1179543"/>
            <a:ext cx="7442445" cy="4793620"/>
          </a:xfrm>
        </p:spPr>
        <p:txBody>
          <a:bodyPr/>
          <a:lstStyle/>
          <a:p>
            <a:pPr marL="0" indent="0">
              <a:buNone/>
            </a:pPr>
            <a:r>
              <a:rPr lang="en-US" b="1" dirty="0"/>
              <a:t>Methodology for determining optimal parameters in 3D Printing with pastes</a:t>
            </a:r>
          </a:p>
          <a:p>
            <a:pPr marL="0" indent="0">
              <a:buNone/>
            </a:pPr>
            <a:r>
              <a:rPr lang="en-US" b="1" dirty="0"/>
              <a:t>Objective: </a:t>
            </a:r>
            <a:r>
              <a:rPr lang="en-US" dirty="0"/>
              <a:t>Develop a methodology to define the best material mixture (water and aggregates or base material) and process parameters for 3D-printed parts, considering design constraints and their impact on kiln firing.</a:t>
            </a:r>
          </a:p>
          <a:p>
            <a:pPr marL="0" indent="0">
              <a:buNone/>
            </a:pPr>
            <a:r>
              <a:rPr lang="en-US" b="1" dirty="0"/>
              <a:t>Context: </a:t>
            </a:r>
            <a:r>
              <a:rPr lang="en-US" dirty="0"/>
              <a:t>Components are formed by extrusion and undergo thermal treatment. The workflow must ensure dimensional stability, mechanical strength, and defect-free surfaces by analyzing how material composition interacts with design and process variables during drying and firing.</a:t>
            </a:r>
          </a:p>
          <a:p>
            <a:pPr marL="0" indent="0">
              <a:buNone/>
            </a:pPr>
            <a:r>
              <a:rPr lang="en-US" b="1" dirty="0"/>
              <a:t>Work plan</a:t>
            </a:r>
            <a:endParaRPr lang="en-US" dirty="0"/>
          </a:p>
          <a:p>
            <a:r>
              <a:rPr lang="en-US" dirty="0"/>
              <a:t>Familiarize with the current system and its control.</a:t>
            </a:r>
            <a:endParaRPr lang="es-ES" dirty="0"/>
          </a:p>
          <a:p>
            <a:r>
              <a:rPr lang="en-US" dirty="0"/>
              <a:t>Identify optimal material mixtures for different applications.</a:t>
            </a:r>
            <a:endParaRPr lang="es-ES" dirty="0"/>
          </a:p>
          <a:p>
            <a:r>
              <a:rPr lang="en-US" dirty="0"/>
              <a:t>Assess how design and process parameters affect final properties.</a:t>
            </a:r>
            <a:endParaRPr lang="es-ES" dirty="0"/>
          </a:p>
          <a:p>
            <a:r>
              <a:rPr lang="en-US" dirty="0"/>
              <a:t>Conduct experiments to validate combinations.</a:t>
            </a:r>
            <a:endParaRPr lang="es-ES" dirty="0"/>
          </a:p>
          <a:p>
            <a:r>
              <a:rPr lang="en-US" dirty="0"/>
              <a:t>Define guidelines for selecting process windows.</a:t>
            </a:r>
          </a:p>
          <a:p>
            <a:pPr marL="0" indent="0">
              <a:buNone/>
            </a:pPr>
            <a:r>
              <a:rPr lang="en-US" b="1" dirty="0"/>
              <a:t>Expected outcome: </a:t>
            </a:r>
            <a:r>
              <a:rPr lang="en-US" dirty="0"/>
              <a:t>A validated methodology for material formulation and process optimization</a:t>
            </a:r>
          </a:p>
        </p:txBody>
      </p:sp>
      <p:sp>
        <p:nvSpPr>
          <p:cNvPr id="5" name="Marcador de número de diapositiva 1">
            <a:extLst>
              <a:ext uri="{FF2B5EF4-FFF2-40B4-BE49-F238E27FC236}">
                <a16:creationId xmlns:a16="http://schemas.microsoft.com/office/drawing/2014/main" id="{AD3FA8A0-9DA8-FF83-DC6B-27B07B424B0D}"/>
              </a:ext>
            </a:extLst>
          </p:cNvPr>
          <p:cNvSpPr>
            <a:spLocks noGrp="1"/>
          </p:cNvSpPr>
          <p:nvPr>
            <p:ph type="sldNum" sz="quarter" idx="12"/>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n-US" sz="1143" b="0" i="0" u="none" strike="noStrike" kern="1200" cap="none" spc="0" normalizeH="0" baseline="0" noProof="0" smtClean="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6</a:t>
            </a:fld>
            <a:endParaRPr kumimoji="0" lang="en-US" sz="1143" b="0" i="0" u="none" strike="noStrike" kern="1200" cap="none" spc="0" normalizeH="0" baseline="0" noProof="0" dirty="0">
              <a:ln>
                <a:noFill/>
              </a:ln>
              <a:solidFill>
                <a:srgbClr val="652483"/>
              </a:solidFill>
              <a:effectLst/>
              <a:uLnTx/>
              <a:uFillTx/>
              <a:latin typeface="Calibri" panose="020F0502020204030204"/>
              <a:ea typeface="ＭＳ Ｐゴシック" charset="0"/>
              <a:cs typeface="+mn-cs"/>
            </a:endParaRPr>
          </a:p>
        </p:txBody>
      </p:sp>
      <p:pic>
        <p:nvPicPr>
          <p:cNvPr id="6" name="Imagen 5">
            <a:extLst>
              <a:ext uri="{FF2B5EF4-FFF2-40B4-BE49-F238E27FC236}">
                <a16:creationId xmlns:a16="http://schemas.microsoft.com/office/drawing/2014/main" id="{3EB15465-CD48-F4C6-34A3-5DADB325478C}"/>
              </a:ext>
            </a:extLst>
          </p:cNvPr>
          <p:cNvPicPr>
            <a:picLocks noChangeAspect="1"/>
          </p:cNvPicPr>
          <p:nvPr/>
        </p:nvPicPr>
        <p:blipFill>
          <a:blip r:embed="rId2"/>
          <a:srcRect l="21625" b="23129"/>
          <a:stretch>
            <a:fillRect/>
          </a:stretch>
        </p:blipFill>
        <p:spPr>
          <a:xfrm>
            <a:off x="8508074" y="1673752"/>
            <a:ext cx="3099527" cy="4053372"/>
          </a:xfrm>
          <a:prstGeom prst="rect">
            <a:avLst/>
          </a:prstGeom>
        </p:spPr>
      </p:pic>
    </p:spTree>
    <p:extLst>
      <p:ext uri="{BB962C8B-B14F-4D97-AF65-F5344CB8AC3E}">
        <p14:creationId xmlns:p14="http://schemas.microsoft.com/office/powerpoint/2010/main" val="337723603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27F98-2BAF-CAC1-090C-0D40FD5258C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8FF0600-4013-E846-9F38-B3D4DF6D0070}"/>
              </a:ext>
            </a:extLst>
          </p:cNvPr>
          <p:cNvSpPr>
            <a:spLocks noGrp="1"/>
          </p:cNvSpPr>
          <p:nvPr>
            <p:ph type="title"/>
          </p:nvPr>
        </p:nvSpPr>
        <p:spPr/>
        <p:txBody>
          <a:bodyPr anchor="ctr"/>
          <a:lstStyle/>
          <a:p>
            <a:r>
              <a:rPr lang="en-US" noProof="0" dirty="0"/>
              <a:t>Master thesis topics proposals</a:t>
            </a:r>
          </a:p>
        </p:txBody>
      </p:sp>
      <p:sp>
        <p:nvSpPr>
          <p:cNvPr id="3" name="Marcador de texto 2">
            <a:extLst>
              <a:ext uri="{FF2B5EF4-FFF2-40B4-BE49-F238E27FC236}">
                <a16:creationId xmlns:a16="http://schemas.microsoft.com/office/drawing/2014/main" id="{F9AD85D8-AEFF-0294-7443-C92C5029C7B4}"/>
              </a:ext>
            </a:extLst>
          </p:cNvPr>
          <p:cNvSpPr>
            <a:spLocks noGrp="1"/>
          </p:cNvSpPr>
          <p:nvPr>
            <p:ph type="body" sz="quarter" idx="10"/>
          </p:nvPr>
        </p:nvSpPr>
        <p:spPr/>
        <p:txBody>
          <a:bodyPr anchor="ctr"/>
          <a:lstStyle/>
          <a:p>
            <a:r>
              <a:rPr lang="en-US" i="1" noProof="0" dirty="0"/>
              <a:t>Digital manufacturing</a:t>
            </a:r>
          </a:p>
        </p:txBody>
      </p:sp>
      <p:sp>
        <p:nvSpPr>
          <p:cNvPr id="4" name="Marcador de contenido 3">
            <a:extLst>
              <a:ext uri="{FF2B5EF4-FFF2-40B4-BE49-F238E27FC236}">
                <a16:creationId xmlns:a16="http://schemas.microsoft.com/office/drawing/2014/main" id="{8AEE5108-DB9D-D04C-D067-A00F0E5309EF}"/>
              </a:ext>
            </a:extLst>
          </p:cNvPr>
          <p:cNvSpPr>
            <a:spLocks noGrp="1"/>
          </p:cNvSpPr>
          <p:nvPr>
            <p:ph idx="1"/>
          </p:nvPr>
        </p:nvSpPr>
        <p:spPr>
          <a:xfrm>
            <a:off x="585987" y="1179543"/>
            <a:ext cx="7543029" cy="5286062"/>
          </a:xfrm>
        </p:spPr>
        <p:txBody>
          <a:bodyPr/>
          <a:lstStyle/>
          <a:p>
            <a:pPr marL="0" indent="0">
              <a:buNone/>
            </a:pPr>
            <a:r>
              <a:rPr lang="en-US" b="1" dirty="0"/>
              <a:t>Development of a G-code generation script for 5-axis 3D printing</a:t>
            </a:r>
          </a:p>
          <a:p>
            <a:pPr marL="0" indent="0">
              <a:buNone/>
            </a:pPr>
            <a:r>
              <a:rPr lang="en-US" b="1" dirty="0"/>
              <a:t>Objective: </a:t>
            </a:r>
            <a:r>
              <a:rPr lang="en-US" dirty="0"/>
              <a:t>Develop and fine-tune a script for generating G-code for a 5-axis 3D printer using Grasshopper, based on the open-source Open5x project.</a:t>
            </a:r>
          </a:p>
          <a:p>
            <a:pPr marL="0" indent="0">
              <a:buNone/>
            </a:pPr>
            <a:r>
              <a:rPr lang="en-US" b="1" dirty="0"/>
              <a:t>Context: </a:t>
            </a:r>
            <a:r>
              <a:rPr lang="en-US" dirty="0"/>
              <a:t>The 5-axis printer is already operational at Eurecat. The script has been implemented but requires optimization to ensure smooth toolpaths and reliable execution. Additionally, the project aims to explore the limitations of the current setup and identify potential improvements.</a:t>
            </a:r>
          </a:p>
          <a:p>
            <a:pPr marL="0" indent="0">
              <a:buNone/>
            </a:pPr>
            <a:r>
              <a:rPr lang="en-US" b="1" dirty="0"/>
              <a:t>Work plan</a:t>
            </a:r>
            <a:endParaRPr lang="en-US" dirty="0"/>
          </a:p>
          <a:p>
            <a:r>
              <a:rPr lang="en-US" dirty="0"/>
              <a:t>Familiarize with the existing 5-axis system and its control architecture.</a:t>
            </a:r>
            <a:endParaRPr lang="es-ES" dirty="0"/>
          </a:p>
          <a:p>
            <a:r>
              <a:rPr lang="en-US" dirty="0"/>
              <a:t>Review and refine the Grasshopper-based script for G-code generation.</a:t>
            </a:r>
            <a:endParaRPr lang="es-ES" dirty="0"/>
          </a:p>
          <a:p>
            <a:r>
              <a:rPr lang="en-US" dirty="0"/>
              <a:t>Test and validate toolpaths on complex geometries.</a:t>
            </a:r>
            <a:endParaRPr lang="es-ES" dirty="0"/>
          </a:p>
          <a:p>
            <a:r>
              <a:rPr lang="en-US" dirty="0"/>
              <a:t>Analyze limitations of the current hardware and software configuration.</a:t>
            </a:r>
            <a:endParaRPr lang="es-ES" dirty="0"/>
          </a:p>
          <a:p>
            <a:r>
              <a:rPr lang="en-US" dirty="0"/>
              <a:t>Propose improvements for future developments.</a:t>
            </a:r>
            <a:endParaRPr lang="es-ES" dirty="0"/>
          </a:p>
          <a:p>
            <a:pPr marL="0" indent="0">
              <a:buNone/>
            </a:pPr>
            <a:r>
              <a:rPr lang="en-US" b="1" dirty="0"/>
              <a:t>Expected outcome: </a:t>
            </a:r>
            <a:r>
              <a:rPr lang="en-US" dirty="0"/>
              <a:t>A validated methodology for hybrid manufacturing that improves part quality and reduces trial-and-error in process setup.</a:t>
            </a:r>
          </a:p>
        </p:txBody>
      </p:sp>
      <p:sp>
        <p:nvSpPr>
          <p:cNvPr id="5" name="Marcador de número de diapositiva 1">
            <a:extLst>
              <a:ext uri="{FF2B5EF4-FFF2-40B4-BE49-F238E27FC236}">
                <a16:creationId xmlns:a16="http://schemas.microsoft.com/office/drawing/2014/main" id="{7EC911C7-DAD7-3E46-B46D-E6555DC75EB5}"/>
              </a:ext>
            </a:extLst>
          </p:cNvPr>
          <p:cNvSpPr>
            <a:spLocks noGrp="1"/>
          </p:cNvSpPr>
          <p:nvPr>
            <p:ph type="sldNum" sz="quarter" idx="12"/>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n-US" sz="1143" b="0" i="0" u="none" strike="noStrike" kern="1200" cap="none" spc="0" normalizeH="0" baseline="0" noProof="0" smtClean="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7</a:t>
            </a:fld>
            <a:endParaRPr kumimoji="0" lang="en-US" sz="1143" b="0" i="0" u="none" strike="noStrike" kern="1200" cap="none" spc="0" normalizeH="0" baseline="0" noProof="0" dirty="0">
              <a:ln>
                <a:noFill/>
              </a:ln>
              <a:solidFill>
                <a:srgbClr val="652483"/>
              </a:solidFill>
              <a:effectLst/>
              <a:uLnTx/>
              <a:uFillTx/>
              <a:latin typeface="Calibri" panose="020F0502020204030204"/>
              <a:ea typeface="ＭＳ Ｐゴシック" charset="0"/>
              <a:cs typeface="+mn-cs"/>
            </a:endParaRPr>
          </a:p>
        </p:txBody>
      </p:sp>
      <p:pic>
        <p:nvPicPr>
          <p:cNvPr id="7" name="Imagen 6" descr="Imagen que contiene interior, tabla, computadora, escritorio&#10;&#10;El contenido generado por IA puede ser incorrecto.">
            <a:extLst>
              <a:ext uri="{FF2B5EF4-FFF2-40B4-BE49-F238E27FC236}">
                <a16:creationId xmlns:a16="http://schemas.microsoft.com/office/drawing/2014/main" id="{141A48A1-ACC1-8EEB-E0E0-9687C87FE27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129016" y="1521901"/>
            <a:ext cx="3826432" cy="4601346"/>
          </a:xfrm>
          <a:prstGeom prst="rect">
            <a:avLst/>
          </a:prstGeom>
        </p:spPr>
      </p:pic>
    </p:spTree>
    <p:extLst>
      <p:ext uri="{BB962C8B-B14F-4D97-AF65-F5344CB8AC3E}">
        <p14:creationId xmlns:p14="http://schemas.microsoft.com/office/powerpoint/2010/main" val="428912437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4BF58-629F-6DD6-32A4-8CA0057B0FA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0207DA9-9EA6-C831-FBEC-F1796E345422}"/>
              </a:ext>
            </a:extLst>
          </p:cNvPr>
          <p:cNvSpPr>
            <a:spLocks noGrp="1"/>
          </p:cNvSpPr>
          <p:nvPr>
            <p:ph type="title"/>
          </p:nvPr>
        </p:nvSpPr>
        <p:spPr/>
        <p:txBody>
          <a:bodyPr anchor="ctr"/>
          <a:lstStyle/>
          <a:p>
            <a:r>
              <a:rPr lang="en-US" noProof="0" dirty="0"/>
              <a:t>Master thesis topics proposals</a:t>
            </a:r>
          </a:p>
        </p:txBody>
      </p:sp>
      <p:sp>
        <p:nvSpPr>
          <p:cNvPr id="3" name="Marcador de texto 2">
            <a:extLst>
              <a:ext uri="{FF2B5EF4-FFF2-40B4-BE49-F238E27FC236}">
                <a16:creationId xmlns:a16="http://schemas.microsoft.com/office/drawing/2014/main" id="{F36D76D7-D2BC-FE63-154C-396A193E1D8B}"/>
              </a:ext>
            </a:extLst>
          </p:cNvPr>
          <p:cNvSpPr>
            <a:spLocks noGrp="1"/>
          </p:cNvSpPr>
          <p:nvPr>
            <p:ph type="body" sz="quarter" idx="10"/>
          </p:nvPr>
        </p:nvSpPr>
        <p:spPr/>
        <p:txBody>
          <a:bodyPr anchor="ctr"/>
          <a:lstStyle/>
          <a:p>
            <a:r>
              <a:rPr lang="en-US" i="1" noProof="0" dirty="0"/>
              <a:t>Digital manufacturing</a:t>
            </a:r>
          </a:p>
        </p:txBody>
      </p:sp>
      <p:sp>
        <p:nvSpPr>
          <p:cNvPr id="4" name="Marcador de contenido 3">
            <a:extLst>
              <a:ext uri="{FF2B5EF4-FFF2-40B4-BE49-F238E27FC236}">
                <a16:creationId xmlns:a16="http://schemas.microsoft.com/office/drawing/2014/main" id="{CBBF9D06-A276-77F8-6D88-89FA1EC4AD91}"/>
              </a:ext>
            </a:extLst>
          </p:cNvPr>
          <p:cNvSpPr>
            <a:spLocks noGrp="1"/>
          </p:cNvSpPr>
          <p:nvPr>
            <p:ph idx="1"/>
          </p:nvPr>
        </p:nvSpPr>
        <p:spPr>
          <a:xfrm>
            <a:off x="585987" y="1179543"/>
            <a:ext cx="10996860" cy="5611793"/>
          </a:xfrm>
        </p:spPr>
        <p:txBody>
          <a:bodyPr/>
          <a:lstStyle/>
          <a:p>
            <a:pPr marL="0" indent="0">
              <a:buNone/>
            </a:pPr>
            <a:r>
              <a:rPr lang="en-US" b="1" dirty="0"/>
              <a:t>Optimization of a 3D reconstruction model for additive manufacturing applications</a:t>
            </a:r>
          </a:p>
          <a:p>
            <a:pPr marL="0" indent="0">
              <a:buNone/>
            </a:pPr>
            <a:r>
              <a:rPr lang="en-US" b="1" dirty="0"/>
              <a:t>Objective: </a:t>
            </a:r>
            <a:r>
              <a:rPr lang="en-US" dirty="0"/>
              <a:t>Improve the performance and efficiency of the </a:t>
            </a:r>
            <a:r>
              <a:rPr lang="en-US" dirty="0" err="1"/>
              <a:t>MapAnything</a:t>
            </a:r>
            <a:r>
              <a:rPr lang="en-US" dirty="0"/>
              <a:t> deep learning architecture for 3D object reconstruction, focusing on speed and accuracy.</a:t>
            </a:r>
          </a:p>
          <a:p>
            <a:pPr marL="0" indent="0">
              <a:buNone/>
            </a:pPr>
            <a:r>
              <a:rPr lang="en-US" b="1" dirty="0"/>
              <a:t>Context: </a:t>
            </a:r>
            <a:r>
              <a:rPr lang="en-US" dirty="0"/>
              <a:t>Precise and fast 3D reconstruction is critical for quality control in additive manufacturing. Current models require optimization to meet industrial requirements.</a:t>
            </a:r>
          </a:p>
          <a:p>
            <a:pPr marL="0" indent="0">
              <a:buNone/>
            </a:pPr>
            <a:r>
              <a:rPr lang="en-US" b="1" dirty="0"/>
              <a:t>Work plan</a:t>
            </a:r>
            <a:endParaRPr lang="en-US" dirty="0"/>
          </a:p>
          <a:p>
            <a:r>
              <a:rPr lang="en-US" dirty="0"/>
              <a:t>Familiarize with the existing </a:t>
            </a:r>
            <a:r>
              <a:rPr lang="en-US" dirty="0" err="1"/>
              <a:t>MapAnything</a:t>
            </a:r>
            <a:r>
              <a:rPr lang="en-US" dirty="0"/>
              <a:t> architecture and its data processing pipeline.</a:t>
            </a:r>
          </a:p>
          <a:p>
            <a:r>
              <a:rPr lang="en-US" dirty="0"/>
              <a:t>Analyze bottlenecks in inference time and reconstruction quality.</a:t>
            </a:r>
          </a:p>
          <a:p>
            <a:r>
              <a:rPr lang="en-US" dirty="0"/>
              <a:t>Implement improvements in model architecture and data handling.</a:t>
            </a:r>
          </a:p>
          <a:p>
            <a:r>
              <a:rPr lang="en-US" dirty="0"/>
              <a:t>Validate the optimized model using benchmark datasets and real manufacturing scenarios.</a:t>
            </a:r>
          </a:p>
          <a:p>
            <a:pPr marL="0" indent="0">
              <a:buNone/>
            </a:pPr>
            <a:r>
              <a:rPr lang="en-US" b="1" dirty="0"/>
              <a:t>Expected outcome: </a:t>
            </a:r>
            <a:r>
              <a:rPr lang="en-US" dirty="0"/>
              <a:t>A faster and more accurate 3D reconstruction system suitable for integration into additive manufacturing workflows.</a:t>
            </a:r>
          </a:p>
        </p:txBody>
      </p:sp>
      <p:sp>
        <p:nvSpPr>
          <p:cNvPr id="5" name="Marcador de número de diapositiva 1">
            <a:extLst>
              <a:ext uri="{FF2B5EF4-FFF2-40B4-BE49-F238E27FC236}">
                <a16:creationId xmlns:a16="http://schemas.microsoft.com/office/drawing/2014/main" id="{904E89E8-C69F-B6EE-7D5F-8FF720040DA5}"/>
              </a:ext>
            </a:extLst>
          </p:cNvPr>
          <p:cNvSpPr>
            <a:spLocks noGrp="1"/>
          </p:cNvSpPr>
          <p:nvPr>
            <p:ph type="sldNum" sz="quarter" idx="12"/>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n-US" sz="1143" b="0" i="0" u="none" strike="noStrike" kern="1200" cap="none" spc="0" normalizeH="0" baseline="0" noProof="0" smtClean="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8</a:t>
            </a:fld>
            <a:endParaRPr kumimoji="0" lang="en-US" sz="1143" b="0" i="0" u="none" strike="noStrike" kern="1200" cap="none" spc="0" normalizeH="0" baseline="0" noProof="0" dirty="0">
              <a:ln>
                <a:noFill/>
              </a:ln>
              <a:solidFill>
                <a:srgbClr val="652483"/>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319032956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B92C-E102-CBCE-A103-470F2A16CA0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AA0A3BD-B3D0-A469-6E7E-0E8C4E951605}"/>
              </a:ext>
            </a:extLst>
          </p:cNvPr>
          <p:cNvSpPr>
            <a:spLocks noGrp="1"/>
          </p:cNvSpPr>
          <p:nvPr>
            <p:ph type="title"/>
          </p:nvPr>
        </p:nvSpPr>
        <p:spPr/>
        <p:txBody>
          <a:bodyPr anchor="ctr"/>
          <a:lstStyle/>
          <a:p>
            <a:r>
              <a:rPr lang="en-US" noProof="0" dirty="0"/>
              <a:t>Master thesis topics proposals</a:t>
            </a:r>
          </a:p>
        </p:txBody>
      </p:sp>
      <p:sp>
        <p:nvSpPr>
          <p:cNvPr id="3" name="Marcador de texto 2">
            <a:extLst>
              <a:ext uri="{FF2B5EF4-FFF2-40B4-BE49-F238E27FC236}">
                <a16:creationId xmlns:a16="http://schemas.microsoft.com/office/drawing/2014/main" id="{06BABA50-DEA6-65C5-4CF4-CA13B4989FCB}"/>
              </a:ext>
            </a:extLst>
          </p:cNvPr>
          <p:cNvSpPr>
            <a:spLocks noGrp="1"/>
          </p:cNvSpPr>
          <p:nvPr>
            <p:ph type="body" sz="quarter" idx="10"/>
          </p:nvPr>
        </p:nvSpPr>
        <p:spPr/>
        <p:txBody>
          <a:bodyPr anchor="ctr"/>
          <a:lstStyle/>
          <a:p>
            <a:r>
              <a:rPr lang="en-US" i="1" noProof="0" dirty="0"/>
              <a:t>Machines and instrumentation</a:t>
            </a:r>
          </a:p>
        </p:txBody>
      </p:sp>
      <p:sp>
        <p:nvSpPr>
          <p:cNvPr id="4" name="Marcador de contenido 3">
            <a:extLst>
              <a:ext uri="{FF2B5EF4-FFF2-40B4-BE49-F238E27FC236}">
                <a16:creationId xmlns:a16="http://schemas.microsoft.com/office/drawing/2014/main" id="{141A6E2E-868D-795E-AA7A-F5FF9C77AC9E}"/>
              </a:ext>
            </a:extLst>
          </p:cNvPr>
          <p:cNvSpPr>
            <a:spLocks noGrp="1"/>
          </p:cNvSpPr>
          <p:nvPr>
            <p:ph idx="1"/>
          </p:nvPr>
        </p:nvSpPr>
        <p:spPr>
          <a:xfrm>
            <a:off x="585987" y="1179543"/>
            <a:ext cx="10996860" cy="5119350"/>
          </a:xfrm>
        </p:spPr>
        <p:txBody>
          <a:bodyPr/>
          <a:lstStyle/>
          <a:p>
            <a:pPr marL="0" indent="0">
              <a:buNone/>
            </a:pPr>
            <a:r>
              <a:rPr lang="en-US" b="1" dirty="0"/>
              <a:t>Design and development of a powder dryer for SLS technology</a:t>
            </a:r>
          </a:p>
          <a:p>
            <a:pPr marL="0" indent="0">
              <a:buNone/>
            </a:pPr>
            <a:r>
              <a:rPr lang="en-US" b="1" dirty="0"/>
              <a:t>Objective: </a:t>
            </a:r>
            <a:r>
              <a:rPr lang="en-US" dirty="0"/>
              <a:t>Design and build a system to remove moisture from polyamide (PA) powder used in Selective Laser Sintering (SLS) processes, improving material quality and process reliability.</a:t>
            </a:r>
          </a:p>
          <a:p>
            <a:pPr marL="0" indent="0">
              <a:buNone/>
            </a:pPr>
            <a:r>
              <a:rPr lang="en-US" b="1" dirty="0"/>
              <a:t>Context: </a:t>
            </a:r>
            <a:r>
              <a:rPr lang="en-US" dirty="0"/>
              <a:t>Humidity in PA powder significantly affects the performance and repeatability of SLS manufacturing. A dedicated drying system is required to ensure optimal conditions before processing.</a:t>
            </a:r>
          </a:p>
          <a:p>
            <a:pPr marL="0" indent="0">
              <a:buNone/>
            </a:pPr>
            <a:r>
              <a:rPr lang="en-US" b="1" dirty="0"/>
              <a:t>Work plan</a:t>
            </a:r>
            <a:endParaRPr lang="en-US" dirty="0"/>
          </a:p>
          <a:p>
            <a:r>
              <a:rPr lang="en-US" dirty="0"/>
              <a:t>Familiarize with SLS technology and powder handling requirements.</a:t>
            </a:r>
          </a:p>
          <a:p>
            <a:r>
              <a:rPr lang="en-US" dirty="0"/>
              <a:t>Analyze environmental factors influencing powder humidity.</a:t>
            </a:r>
          </a:p>
          <a:p>
            <a:r>
              <a:rPr lang="en-US" dirty="0"/>
              <a:t>Design a drying system adapted to SLS process needs.</a:t>
            </a:r>
          </a:p>
          <a:p>
            <a:r>
              <a:rPr lang="en-US" dirty="0"/>
              <a:t>Manufacture a functional prototype and validate its performance in laboratory conditions.</a:t>
            </a:r>
          </a:p>
          <a:p>
            <a:pPr marL="0" indent="0">
              <a:buNone/>
            </a:pPr>
            <a:r>
              <a:rPr lang="en-US" b="1" dirty="0"/>
              <a:t>Expected outcome: </a:t>
            </a:r>
            <a:r>
              <a:rPr lang="en-US" dirty="0"/>
              <a:t>A reliable and efficient powder drying system that enhances SLS process stability and part quality.</a:t>
            </a:r>
          </a:p>
        </p:txBody>
      </p:sp>
      <p:sp>
        <p:nvSpPr>
          <p:cNvPr id="5" name="Marcador de número de diapositiva 1">
            <a:extLst>
              <a:ext uri="{FF2B5EF4-FFF2-40B4-BE49-F238E27FC236}">
                <a16:creationId xmlns:a16="http://schemas.microsoft.com/office/drawing/2014/main" id="{731FEE74-4378-AD30-05EA-7E94347D6C08}"/>
              </a:ext>
            </a:extLst>
          </p:cNvPr>
          <p:cNvSpPr>
            <a:spLocks noGrp="1"/>
          </p:cNvSpPr>
          <p:nvPr>
            <p:ph type="sldNum" sz="quarter" idx="12"/>
          </p:nvPr>
        </p:nvSpPr>
        <p:spPr>
          <a:xfrm>
            <a:off x="11051454" y="6411485"/>
            <a:ext cx="531393" cy="294953"/>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3C26182-BE2E-C74D-827A-DAD3F61D3E8F}" type="slidenum">
              <a:rPr kumimoji="0" lang="en-US" sz="1143" b="0" i="0" u="none" strike="noStrike" kern="1200" cap="none" spc="0" normalizeH="0" baseline="0" noProof="0" smtClean="0">
                <a:ln>
                  <a:noFill/>
                </a:ln>
                <a:solidFill>
                  <a:srgbClr val="652483"/>
                </a:solidFill>
                <a:effectLst/>
                <a:uLnTx/>
                <a:uFillTx/>
                <a:latin typeface="Calibri" panose="020F0502020204030204"/>
                <a:ea typeface="ＭＳ Ｐゴシック" charset="0"/>
                <a:cs typeface="+mn-cs"/>
              </a:rPr>
              <a:pPr marL="0" marR="0" lvl="0" indent="0" algn="l" defTabSz="609585" rtl="0" eaLnBrk="1" fontAlgn="auto" latinLnBrk="0" hangingPunct="1">
                <a:lnSpc>
                  <a:spcPct val="100000"/>
                </a:lnSpc>
                <a:spcBef>
                  <a:spcPts val="0"/>
                </a:spcBef>
                <a:spcAft>
                  <a:spcPts val="0"/>
                </a:spcAft>
                <a:buClrTx/>
                <a:buSzTx/>
                <a:buFontTx/>
                <a:buNone/>
                <a:tabLst/>
                <a:defRPr/>
              </a:pPr>
              <a:t>9</a:t>
            </a:fld>
            <a:endParaRPr kumimoji="0" lang="en-US" sz="1143" b="0" i="0" u="none" strike="noStrike" kern="1200" cap="none" spc="0" normalizeH="0" baseline="0" noProof="0" dirty="0">
              <a:ln>
                <a:noFill/>
              </a:ln>
              <a:solidFill>
                <a:srgbClr val="652483"/>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31223408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theme1.xml><?xml version="1.0" encoding="utf-8"?>
<a:theme xmlns:a="http://schemas.openxmlformats.org/drawingml/2006/main" name="Patró general">
  <a:themeElements>
    <a:clrScheme name="Colores Eurecat">
      <a:dk1>
        <a:srgbClr val="343433"/>
      </a:dk1>
      <a:lt1>
        <a:srgbClr val="FFFFFF"/>
      </a:lt1>
      <a:dk2>
        <a:srgbClr val="767776"/>
      </a:dk2>
      <a:lt2>
        <a:srgbClr val="EEECE1"/>
      </a:lt2>
      <a:accent1>
        <a:srgbClr val="9D508F"/>
      </a:accent1>
      <a:accent2>
        <a:srgbClr val="562A79"/>
      </a:accent2>
      <a:accent3>
        <a:srgbClr val="3D68A3"/>
      </a:accent3>
      <a:accent4>
        <a:srgbClr val="334085"/>
      </a:accent4>
      <a:accent5>
        <a:srgbClr val="9D508F"/>
      </a:accent5>
      <a:accent6>
        <a:srgbClr val="562A7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E29ECA"/>
          </a:solidFill>
        </a:ln>
        <a:effectLst/>
      </a:spPr>
      <a:bodyPr lIns="72000" rtlCol="0" anchor="ctr"/>
      <a:lstStyle>
        <a:defPPr algn="ctr">
          <a:defRPr sz="750" b="1" dirty="0">
            <a:solidFill>
              <a:srgbClr val="E29ECA"/>
            </a:solidFill>
            <a:latin typeface="Verdana" panose="020B0604030504040204" pitchFamily="34" charset="0"/>
            <a:ea typeface="Verdana" panose="020B0604030504040204" pitchFamily="34" charset="0"/>
            <a:cs typeface="Verdana" panose="020B0604030504040204"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tró fons lila">
  <a:themeElements>
    <a:clrScheme name="Eurecat 5">
      <a:dk1>
        <a:srgbClr val="343433"/>
      </a:dk1>
      <a:lt1>
        <a:srgbClr val="FFFFFF"/>
      </a:lt1>
      <a:dk2>
        <a:srgbClr val="767776"/>
      </a:dk2>
      <a:lt2>
        <a:srgbClr val="EEECE1"/>
      </a:lt2>
      <a:accent1>
        <a:srgbClr val="9D508F"/>
      </a:accent1>
      <a:accent2>
        <a:srgbClr val="562A79"/>
      </a:accent2>
      <a:accent3>
        <a:srgbClr val="3D68A3"/>
      </a:accent3>
      <a:accent4>
        <a:srgbClr val="334085"/>
      </a:accent4>
      <a:accent5>
        <a:srgbClr val="9D508F"/>
      </a:accent5>
      <a:accent6>
        <a:srgbClr val="562A7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E29ECA"/>
          </a:solidFill>
        </a:ln>
        <a:effectLst/>
      </a:spPr>
      <a:bodyPr lIns="72000" rtlCol="0" anchor="ctr"/>
      <a:lstStyle>
        <a:defPPr algn="ctr">
          <a:defRPr sz="750" b="1" dirty="0">
            <a:solidFill>
              <a:srgbClr val="E29ECA"/>
            </a:solidFill>
            <a:latin typeface="Verdana" panose="020B0604030504040204" pitchFamily="34" charset="0"/>
            <a:ea typeface="Verdana" panose="020B0604030504040204" pitchFamily="34" charset="0"/>
            <a:cs typeface="Verdana" panose="020B0604030504040204"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atró general">
  <a:themeElements>
    <a:clrScheme name="Colores Eurecat">
      <a:dk1>
        <a:srgbClr val="343433"/>
      </a:dk1>
      <a:lt1>
        <a:srgbClr val="FFFFFF"/>
      </a:lt1>
      <a:dk2>
        <a:srgbClr val="767776"/>
      </a:dk2>
      <a:lt2>
        <a:srgbClr val="EEECE1"/>
      </a:lt2>
      <a:accent1>
        <a:srgbClr val="9D508F"/>
      </a:accent1>
      <a:accent2>
        <a:srgbClr val="562A79"/>
      </a:accent2>
      <a:accent3>
        <a:srgbClr val="3D68A3"/>
      </a:accent3>
      <a:accent4>
        <a:srgbClr val="334085"/>
      </a:accent4>
      <a:accent5>
        <a:srgbClr val="9D508F"/>
      </a:accent5>
      <a:accent6>
        <a:srgbClr val="562A7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E29ECA"/>
          </a:solidFill>
        </a:ln>
        <a:effectLst/>
      </a:spPr>
      <a:bodyPr lIns="72000" rtlCol="0" anchor="ctr"/>
      <a:lstStyle>
        <a:defPPr algn="ctr">
          <a:defRPr sz="750" b="1" dirty="0">
            <a:solidFill>
              <a:srgbClr val="E29ECA"/>
            </a:solidFill>
            <a:latin typeface="Verdana" panose="020B0604030504040204" pitchFamily="34" charset="0"/>
            <a:ea typeface="Verdana" panose="020B0604030504040204" pitchFamily="34" charset="0"/>
            <a:cs typeface="Verdana" panose="020B0604030504040204"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Patró fons lila">
  <a:themeElements>
    <a:clrScheme name="Eurecat 5">
      <a:dk1>
        <a:srgbClr val="343433"/>
      </a:dk1>
      <a:lt1>
        <a:srgbClr val="FFFFFF"/>
      </a:lt1>
      <a:dk2>
        <a:srgbClr val="767776"/>
      </a:dk2>
      <a:lt2>
        <a:srgbClr val="EEECE1"/>
      </a:lt2>
      <a:accent1>
        <a:srgbClr val="9D508F"/>
      </a:accent1>
      <a:accent2>
        <a:srgbClr val="562A79"/>
      </a:accent2>
      <a:accent3>
        <a:srgbClr val="3D68A3"/>
      </a:accent3>
      <a:accent4>
        <a:srgbClr val="334085"/>
      </a:accent4>
      <a:accent5>
        <a:srgbClr val="9D508F"/>
      </a:accent5>
      <a:accent6>
        <a:srgbClr val="562A7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E29ECA"/>
          </a:solidFill>
        </a:ln>
        <a:effectLst/>
      </a:spPr>
      <a:bodyPr lIns="72000" rtlCol="0" anchor="ctr"/>
      <a:lstStyle>
        <a:defPPr algn="ctr">
          <a:defRPr sz="750" b="1" dirty="0">
            <a:solidFill>
              <a:srgbClr val="E29ECA"/>
            </a:solidFill>
            <a:latin typeface="Verdana" panose="020B0604030504040204" pitchFamily="34" charset="0"/>
            <a:ea typeface="Verdana" panose="020B0604030504040204" pitchFamily="34" charset="0"/>
            <a:cs typeface="Verdana" panose="020B0604030504040204"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A2522F3FB05F4A98DC0AAD3728B306" ma:contentTypeVersion="19" ma:contentTypeDescription="Create a new document." ma:contentTypeScope="" ma:versionID="5bcd027413afe4c14dfe548af071112c">
  <xsd:schema xmlns:xsd="http://www.w3.org/2001/XMLSchema" xmlns:xs="http://www.w3.org/2001/XMLSchema" xmlns:p="http://schemas.microsoft.com/office/2006/metadata/properties" xmlns:ns3="816e9224-541d-47cc-8043-a672b54bc15f" xmlns:ns4="6c590598-b896-47d4-8643-699152271764" targetNamespace="http://schemas.microsoft.com/office/2006/metadata/properties" ma:root="true" ma:fieldsID="b91d597b92ba2bed8272fd4a0392b98a" ns3:_="" ns4:_="">
    <xsd:import namespace="816e9224-541d-47cc-8043-a672b54bc15f"/>
    <xsd:import namespace="6c590598-b896-47d4-8643-69915227176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LengthInSeconds" minOccurs="0"/>
                <xsd:element ref="ns4:MediaServiceLocation" minOccurs="0"/>
                <xsd:element ref="ns4:_activity" minOccurs="0"/>
                <xsd:element ref="ns4:MediaServiceObjectDetectorVersions" minOccurs="0"/>
                <xsd:element ref="ns4:MediaServiceSearchProperties" minOccurs="0"/>
                <xsd:element ref="ns4:MediaServiceSystemTags"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6e9224-541d-47cc-8043-a672b54bc15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590598-b896-47d4-8643-69915227176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6c590598-b896-47d4-8643-699152271764" xsi:nil="true"/>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622F5B96-CCE4-4FB1-9689-DE42FD8E50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6e9224-541d-47cc-8043-a672b54bc15f"/>
    <ds:schemaRef ds:uri="6c590598-b896-47d4-8643-6991522717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terms/"/>
    <ds:schemaRef ds:uri="http://schemas.microsoft.com/office/2006/documentManagement/types"/>
    <ds:schemaRef ds:uri="http://purl.org/dc/dcmitype/"/>
    <ds:schemaRef ds:uri="http://www.w3.org/XML/1998/namespace"/>
    <ds:schemaRef ds:uri="816e9224-541d-47cc-8043-a672b54bc15f"/>
    <ds:schemaRef ds:uri="http://purl.org/dc/elements/1.1/"/>
    <ds:schemaRef ds:uri="http://schemas.openxmlformats.org/package/2006/metadata/core-properties"/>
    <ds:schemaRef ds:uri="http://schemas.microsoft.com/office/infopath/2007/PartnerControls"/>
    <ds:schemaRef ds:uri="6c590598-b896-47d4-8643-69915227176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53002</TotalTime>
  <Words>1769</Words>
  <Application>Microsoft Office PowerPoint</Application>
  <PresentationFormat>Personalizado</PresentationFormat>
  <Paragraphs>144</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4</vt:i4>
      </vt:variant>
      <vt:variant>
        <vt:lpstr>Títulos de diapositiva</vt:lpstr>
      </vt:variant>
      <vt:variant>
        <vt:i4>14</vt:i4>
      </vt:variant>
    </vt:vector>
  </HeadingPairs>
  <TitlesOfParts>
    <vt:vector size="22" baseType="lpstr">
      <vt:lpstr>Arial</vt:lpstr>
      <vt:lpstr>Calibri</vt:lpstr>
      <vt:lpstr>Trebuchet MS</vt:lpstr>
      <vt:lpstr>Verdana</vt:lpstr>
      <vt:lpstr>Patró general</vt:lpstr>
      <vt:lpstr>Patró fons lila</vt:lpstr>
      <vt:lpstr>1_Patró general</vt:lpstr>
      <vt:lpstr>1_Patró fons lila</vt:lpstr>
      <vt:lpstr>Master thesis topics proposals</vt:lpstr>
      <vt:lpstr>Master thesis topics proposals</vt:lpstr>
      <vt:lpstr>Master thesis topics proposals</vt:lpstr>
      <vt:lpstr>Master thesis topics proposals</vt:lpstr>
      <vt:lpstr>Master thesis topics proposals</vt:lpstr>
      <vt:lpstr>Master thesis topics proposals</vt:lpstr>
      <vt:lpstr>Master thesis topics proposals</vt:lpstr>
      <vt:lpstr>Master thesis topics proposals</vt:lpstr>
      <vt:lpstr>Master thesis topics proposals</vt:lpstr>
      <vt:lpstr>Master thesis topics proposals</vt:lpstr>
      <vt:lpstr>Master thesis topics proposals</vt:lpstr>
      <vt:lpstr>Master thesis topics proposals</vt:lpstr>
      <vt:lpstr>Master thesis topics proposals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Lucía Arévalo</dc:creator>
  <cp:lastModifiedBy>Miquel Domingo Espin</cp:lastModifiedBy>
  <cp:revision>4524</cp:revision>
  <cp:lastPrinted>2018-12-18T19:44:50Z</cp:lastPrinted>
  <dcterms:modified xsi:type="dcterms:W3CDTF">2025-11-17T18:23:03Z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0x01010019A2522F3FB05F4A98DC0AAD3728B306</vt:lpwstr>
  </property>
  <property fmtid="{D5CDD505-2E9C-101B-9397-08002B2CF9AE}" pid="3" name="Order">
    <vt:r8>6300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AuthorIds_UIVersion_512">
    <vt:lpwstr>12</vt:lpwstr>
  </property>
  <property fmtid="{D5CDD505-2E9C-101B-9397-08002B2CF9AE}" pid="9" name="MediaServiceImageTags">
    <vt:lpwstr/>
  </property>
  <property fmtid="{D5CDD505-2E9C-101B-9397-08002B2CF9AE}" pid="10" name="TriggerFlowInfo">
    <vt:lpwstr/>
  </property>
  <property fmtid="{D5CDD505-2E9C-101B-9397-08002B2CF9AE}" pid="11" name="_ExtendedDescription">
    <vt:lpwstr/>
  </property>
</Properties>
</file>